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570687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7439652"/>
              </p:ext>
            </p:extLst>
          </p:nvPr>
        </p:nvGraphicFramePr>
        <p:xfrm>
          <a:off x="4993576" y="4733142"/>
          <a:ext cx="4691064" cy="17076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5883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3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23 сентября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   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10-12, днем 25-27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24 сентября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11-13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14013</TotalTime>
  <Words>618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2803</cp:revision>
  <cp:lastPrinted>2021-07-01T03:56:27Z</cp:lastPrinted>
  <dcterms:created xsi:type="dcterms:W3CDTF">2018-03-27T06:03:00Z</dcterms:created>
  <dcterms:modified xsi:type="dcterms:W3CDTF">2023-09-22T06:58:31Z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