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9" d="100"/>
          <a:sy n="119" d="100"/>
        </p:scale>
        <p:origin x="2179" y="1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771262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по 21 ч. 23 сентября 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северо-западный, северный 7-12 м/с. Температура воздуха ночью 8-10,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23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сентября 2023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м/с. Температура воздуха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9856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сентября, ночью 24 сентября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Кан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19521</TotalTime>
  <Words>624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3209</cp:revision>
  <cp:lastPrinted>2021-07-01T03:56:27Z</cp:lastPrinted>
  <dcterms:created xsi:type="dcterms:W3CDTF">2018-03-27T06:03:00Z</dcterms:created>
  <dcterms:modified xsi:type="dcterms:W3CDTF">2023-09-22T07:48:35Z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