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6400070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892775"/>
              </p:ext>
            </p:extLst>
          </p:nvPr>
        </p:nvGraphicFramePr>
        <p:xfrm>
          <a:off x="4989512" y="4393086"/>
          <a:ext cx="4747702" cy="180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3722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сентября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Ветер западный с переходом на восточный 2-7 м/с. Температура воздуха ночью 8-10, днем 25-27 тепла.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23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24 сентября</a:t>
            </a:r>
          </a:p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 7-12 м/с. Температура воздуха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21731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3655</cp:revision>
  <cp:lastPrinted>2021-07-01T03:56:27Z</cp:lastPrinted>
  <dcterms:created xsi:type="dcterms:W3CDTF">2018-03-27T06:03:00Z</dcterms:created>
  <dcterms:modified xsi:type="dcterms:W3CDTF">2023-09-22T06:36:37Z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