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44" autoAdjust="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западный с переходом на северный 0-5 м/с. Температура воздуха ночью 6-8, днем 22-24 тепла.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северо-восточный, восточный 0-5 м/с. Температура воздуха 5-7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472625"/>
              </p:ext>
            </p:extLst>
          </p:nvPr>
        </p:nvGraphicFramePr>
        <p:xfrm>
          <a:off x="5115419" y="4034682"/>
          <a:ext cx="466595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24 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67314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Тарасенко Л.И./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Имангалиева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03016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862228"/>
              </p:ext>
            </p:extLst>
          </p:nvPr>
        </p:nvGraphicFramePr>
        <p:xfrm>
          <a:off x="5310190" y="5357826"/>
          <a:ext cx="4035777" cy="807478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16312</TotalTime>
  <Words>632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3547</cp:revision>
  <cp:lastPrinted>2021-02-03T11:37:00Z</cp:lastPrinted>
  <dcterms:created xsi:type="dcterms:W3CDTF">2018-03-27T06:03:00Z</dcterms:created>
  <dcterms:modified xsi:type="dcterms:W3CDTF">2023-09-22T07:59:35Z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