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642198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4468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қыркүйек </a:t>
            </a:r>
            <a:r>
              <a:rPr lang="ru-RU" altLang="ru-RU" sz="1200" b="1" dirty="0">
                <a:latin typeface="Times New Roman" panose="02020603050405020304" pitchFamily="18" charset="0"/>
                <a:cs typeface="Times New Roman" panose="02020603050405020304" pitchFamily="18" charset="0"/>
              </a:rPr>
              <a:t>21-ден 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жаңбыр. Оңтүстік-батыстан соғатын жел солтүстік-батысқа ауысады, күші 5-10, күндіз екпіні 15-20 м/с. Ауа температурасы түнде 6-8°, күндіз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itchFamily="18" charset="0"/>
              <a:cs typeface="Times New Roman" pitchFamily="18" charset="0"/>
            </a:endParaRPr>
          </a:p>
          <a:p>
            <a:pPr indent="182563" algn="ctr">
              <a:spcBef>
                <a:spcPts val="0"/>
              </a:spcBef>
              <a:defRPr/>
            </a:pPr>
            <a:endParaRPr lang="ru-RU" altLang="ru-RU" sz="9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23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24</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 (жаңбыр, жылбысқы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930179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1"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4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400" b="1" i="1" dirty="0">
                <a:solidFill>
                  <a:srgbClr val="000000"/>
                </a:solidFill>
                <a:latin typeface="Times New Roman" panose="02020603050405020304" pitchFamily="18" charset="0"/>
                <a:cs typeface="Times New Roman" panose="02020603050405020304" pitchFamily="18" charset="0"/>
              </a:rPr>
              <a:t> А.С.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18101</TotalTime>
  <Words>599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2895</cp:revision>
  <cp:lastPrinted>2021-07-01T03:56:27Z</cp:lastPrinted>
  <dcterms:created xsi:type="dcterms:W3CDTF">2018-03-27T06:03:00Z</dcterms:created>
  <dcterms:modified xsi:type="dcterms:W3CDTF">2023-09-22T07:51:48Z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