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4" d="100"/>
          <a:sy n="124" d="100"/>
        </p:scale>
        <p:origin x="2026"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№265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22 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22 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0169559"/>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val="3583770891"/>
                    </a:ext>
                  </a:extLst>
                </a:gridCol>
                <a:gridCol w="1436606">
                  <a:extLst>
                    <a:ext uri="{9D8B030D-6E8A-4147-A177-3AD203B41FA5}">
                      <a16:colId xmlns:a16="http://schemas.microsoft.com/office/drawing/2014/main" val="1276116030"/>
                    </a:ext>
                  </a:extLst>
                </a:gridCol>
                <a:gridCol w="1442240">
                  <a:extLst>
                    <a:ext uri="{9D8B030D-6E8A-4147-A177-3AD203B41FA5}">
                      <a16:colId xmlns:a16="http://schemas.microsoft.com/office/drawing/2014/main"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23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Солтүстік-батыстан жел соғады, күші 9-14, күндіз екпіні 15-20 м/с. Ауа температурасы </a:t>
            </a:r>
            <a:r>
              <a:rPr lang="kk-KZ" sz="1100">
                <a:latin typeface="Times New Roman" pitchFamily="18" charset="0"/>
                <a:cs typeface="Times New Roman" pitchFamily="18" charset="0"/>
              </a:rPr>
              <a:t>түнде  3-5 градус жылы, топырақ бетінде 1 градус үсік, </a:t>
            </a:r>
            <a:r>
              <a:rPr lang="kk-KZ" sz="1100" dirty="0">
                <a:latin typeface="Times New Roman" pitchFamily="18" charset="0"/>
                <a:cs typeface="Times New Roman" pitchFamily="18" charset="0"/>
              </a:rPr>
              <a:t>күндіз 13-15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23 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24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4-6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23 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24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14065</TotalTime>
  <Words>598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3647</cp:revision>
  <cp:lastPrinted>2021-07-01T03:56:27Z</cp:lastPrinted>
  <dcterms:created xsi:type="dcterms:W3CDTF">2018-03-27T06:03:00Z</dcterms:created>
  <dcterms:modified xsi:type="dcterms:W3CDTF">2023-09-22T06:32:50Z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