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606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5696880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қыркүйектегі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25-27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24 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14560</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2885</cp:revision>
  <cp:lastPrinted>2021-07-01T07:38:07Z</cp:lastPrinted>
  <dcterms:created xsi:type="dcterms:W3CDTF">2018-03-27T06:03:00Z</dcterms:created>
  <dcterms:modified xsi:type="dcterms:W3CDTF">2023-09-22T06:58:12Z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