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947571"/>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22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22 қыркүйек 2023 ж. сағ. 21-ден 23 қыркүйек 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Түнде және күндіз тұман. Солтүстік</a:t>
            </a:r>
            <a:r>
              <a:rPr lang="kk-KZ" sz="1200" dirty="0">
                <a:latin typeface="Times New Roman" panose="02020603050405020304" pitchFamily="18" charset="0"/>
                <a:cs typeface="Times New Roman" panose="02020603050405020304" pitchFamily="18" charset="0"/>
              </a:rPr>
              <a:t>-батыстан, </a:t>
            </a:r>
            <a:r>
              <a:rPr lang="kk-KZ" sz="1200" dirty="0">
                <a:solidFill>
                  <a:prstClr val="black"/>
                </a:solidFill>
                <a:latin typeface="Times New Roman" panose="02020603050405020304" pitchFamily="18" charset="0"/>
                <a:cs typeface="Times New Roman" panose="02020603050405020304" pitchFamily="18" charset="0"/>
              </a:rPr>
              <a:t>солтүстіктен</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kk-KZ" sz="1200" dirty="0">
                <a:latin typeface="Times New Roman" panose="02020603050405020304" pitchFamily="18" charset="0"/>
                <a:cs typeface="Times New Roman" panose="02020603050405020304" pitchFamily="18" charset="0"/>
              </a:rPr>
              <a:t>, күші 7-12 м/с</a:t>
            </a:r>
            <a:r>
              <a:rPr lang="kk-KZ" sz="1200" dirty="0"/>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24 қыркүйек</a:t>
            </a:r>
            <a:endParaRPr lang="kk-KZ" sz="1200" b="1" dirty="0">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23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a:t>
            </a: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5-10 м/с. Ауа температурасы 4-6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6402155"/>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22 қыркүйек</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24</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17971</TotalTime>
  <Words>608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3241</cp:revision>
  <cp:lastPrinted>2021-07-01T07:38:07Z</cp:lastPrinted>
  <dcterms:created xsi:type="dcterms:W3CDTF">2018-03-27T06:03:00Z</dcterms:created>
  <dcterms:modified xsi:type="dcterms:W3CDTF">2023-09-22T07:48:14Z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