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4" d="100"/>
          <a:sy n="124" d="100"/>
        </p:scale>
        <p:origin x="202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№264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1908215"/>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23 қыркүйекке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100" b="1" dirty="0">
                <a:latin typeface="Times New Roman" pitchFamily="18" charset="0"/>
                <a:cs typeface="Times New Roman" pitchFamily="18" charset="0"/>
              </a:rPr>
              <a:t>2023 </a:t>
            </a:r>
            <a:r>
              <a:rPr lang="ru-RU" sz="1100" b="1" dirty="0" err="1">
                <a:latin typeface="Times New Roman" pitchFamily="18" charset="0"/>
                <a:cs typeface="Times New Roman" pitchFamily="18" charset="0"/>
              </a:rPr>
              <a:t>жылғы </a:t>
            </a:r>
            <a:r>
              <a:rPr lang="ru-RU" sz="1100" b="1" dirty="0">
                <a:latin typeface="Times New Roman" pitchFamily="18" charset="0"/>
                <a:cs typeface="Times New Roman" pitchFamily="18" charset="0"/>
              </a:rPr>
              <a:t>22</a:t>
            </a:r>
            <a:r>
              <a:rPr lang="kk-KZ" altLang="ru-RU" sz="1100" b="1" dirty="0">
                <a:latin typeface="Times New Roman" pitchFamily="18" charset="0"/>
                <a:ea typeface="Times New Roman KZ" pitchFamily="18" charset="0"/>
                <a:cs typeface="Times New Roman" pitchFamily="18" charset="0"/>
              </a:rPr>
              <a:t> қыркүйек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21-ден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23</a:t>
            </a:r>
            <a:r>
              <a:rPr lang="kk-KZ" altLang="ru-RU" sz="1100" b="1" dirty="0">
                <a:latin typeface="Times New Roman" pitchFamily="18" charset="0"/>
                <a:ea typeface="Times New Roman KZ" pitchFamily="18" charset="0"/>
                <a:cs typeface="Times New Roman" pitchFamily="18" charset="0"/>
              </a:rPr>
              <a:t> қыркүйек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21-ге </a:t>
            </a:r>
            <a:r>
              <a:rPr lang="ru-RU" sz="1100" b="1" dirty="0" err="1">
                <a:latin typeface="Times New Roman" pitchFamily="18" charset="0"/>
                <a:cs typeface="Times New Roman" pitchFamily="18" charset="0"/>
              </a:rPr>
              <a:t>дейін</a:t>
            </a:r>
            <a:endParaRPr lang="ru-RU" sz="1100" dirty="0">
              <a:latin typeface="Times New Roman" panose="02020603050405020304" pitchFamily="18" charset="0"/>
              <a:sym typeface="+mn-ea"/>
            </a:endParaRPr>
          </a:p>
          <a:p>
            <a:r>
              <a:rPr lang="ru-RU" sz="1200" dirty="0" err="1">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түнде аздаған жаңбыр. Солтүстік-батыстан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a:latin typeface="Times New Roman" pitchFamily="18" charset="0"/>
                <a:cs typeface="Times New Roman" pitchFamily="18" charset="0"/>
              </a:rPr>
              <a:t>5-10 м/с. </a:t>
            </a:r>
            <a:r>
              <a:rPr lang="kk-KZ" sz="1200" dirty="0">
                <a:latin typeface="Times New Roman" pitchFamily="18" charset="0"/>
                <a:cs typeface="Times New Roman" pitchFamily="18" charset="0"/>
              </a:rPr>
              <a:t>Ауа температурасы түнде 8-10,</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 </a:t>
            </a:r>
            <a:r>
              <a:rPr lang="ru-RU" sz="1200" dirty="0">
                <a:latin typeface="Times New Roman" pitchFamily="18" charset="0"/>
                <a:cs typeface="Times New Roman" pitchFamily="18" charset="0"/>
              </a:rPr>
              <a:t>19-21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kk-KZ" altLang="ru-RU" sz="1200" b="1" dirty="0">
              <a:latin typeface="Times New Roman" pitchFamily="18" charset="0"/>
              <a:ea typeface="Times New Roman KZ" pitchFamily="18" charset="0"/>
              <a:cs typeface="Times New Roman" pitchFamily="18" charset="0"/>
            </a:endParaRPr>
          </a:p>
          <a:p>
            <a:pPr marL="228600" indent="-228600" algn="ctr"/>
            <a:r>
              <a:rPr lang="kk-KZ" altLang="ru-RU" sz="1200" b="1" dirty="0">
                <a:latin typeface="Times New Roman" pitchFamily="18" charset="0"/>
                <a:ea typeface="Times New Roman KZ" pitchFamily="18" charset="0"/>
                <a:cs typeface="Times New Roman" pitchFamily="18" charset="0"/>
              </a:rPr>
              <a:t>24 қыркүйекке</a:t>
            </a:r>
          </a:p>
          <a:p>
            <a:pPr marL="228600" indent="-228600" algn="ctr"/>
            <a:r>
              <a:rPr lang="ru-RU" sz="1100" b="1" dirty="0">
                <a:latin typeface="Times New Roman" pitchFamily="18" charset="0"/>
                <a:ea typeface="Times New Roman KZ" pitchFamily="18" charset="0"/>
                <a:cs typeface="Times New Roman" pitchFamily="18" charset="0"/>
              </a:rPr>
              <a:t>2023 </a:t>
            </a:r>
            <a:r>
              <a:rPr lang="ru-RU" sz="1100" b="1" dirty="0" err="1">
                <a:latin typeface="Times New Roman" pitchFamily="18" charset="0"/>
                <a:ea typeface="Times New Roman KZ" pitchFamily="18" charset="0"/>
                <a:cs typeface="Times New Roman" pitchFamily="18" charset="0"/>
              </a:rPr>
              <a:t>жылғы </a:t>
            </a:r>
            <a:r>
              <a:rPr lang="ru-RU" sz="1100" b="1" dirty="0">
                <a:latin typeface="Times New Roman" pitchFamily="18" charset="0"/>
                <a:ea typeface="Times New Roman KZ" pitchFamily="18" charset="0"/>
                <a:cs typeface="Times New Roman" pitchFamily="18" charset="0"/>
              </a:rPr>
              <a:t>23</a:t>
            </a:r>
            <a:r>
              <a:rPr lang="kk-KZ" altLang="ru-RU" sz="1100" b="1" dirty="0">
                <a:latin typeface="Times New Roman" pitchFamily="18" charset="0"/>
                <a:ea typeface="Times New Roman KZ" pitchFamily="18" charset="0"/>
                <a:cs typeface="Times New Roman" pitchFamily="18" charset="0"/>
              </a:rPr>
              <a:t> қыркүйек </a:t>
            </a:r>
            <a:r>
              <a:rPr lang="ru-RU" sz="1100" b="1" dirty="0" err="1">
                <a:latin typeface="Times New Roman" pitchFamily="18" charset="0"/>
                <a:ea typeface="Times New Roman KZ" pitchFamily="18" charset="0"/>
                <a:cs typeface="Times New Roman" pitchFamily="18" charset="0"/>
              </a:rPr>
              <a:t>сағ.</a:t>
            </a:r>
            <a:r>
              <a:rPr lang="ru-RU" sz="1100" b="1" dirty="0">
                <a:latin typeface="Times New Roman" pitchFamily="18" charset="0"/>
                <a:ea typeface="Times New Roman KZ" pitchFamily="18" charset="0"/>
                <a:cs typeface="Times New Roman" pitchFamily="18" charset="0"/>
              </a:rPr>
              <a:t> 21-ден </a:t>
            </a:r>
            <a:r>
              <a:rPr lang="ru-RU" sz="1100" b="1" dirty="0" err="1">
                <a:latin typeface="Times New Roman" pitchFamily="18" charset="0"/>
                <a:ea typeface="Times New Roman KZ" pitchFamily="18" charset="0"/>
                <a:cs typeface="Times New Roman" pitchFamily="18" charset="0"/>
              </a:rPr>
              <a:t>бастап</a:t>
            </a:r>
            <a:r>
              <a:rPr lang="ru-RU" sz="1100" b="1" dirty="0">
                <a:latin typeface="Times New Roman" pitchFamily="18" charset="0"/>
                <a:ea typeface="Times New Roman KZ" pitchFamily="18" charset="0"/>
                <a:cs typeface="Times New Roman" pitchFamily="18" charset="0"/>
              </a:rPr>
              <a:t> </a:t>
            </a:r>
            <a:r>
              <a:rPr lang="kk-KZ" sz="1100" b="1" dirty="0">
                <a:latin typeface="Times New Roman" pitchFamily="18" charset="0"/>
                <a:ea typeface="Times New Roman KZ" pitchFamily="18" charset="0"/>
                <a:cs typeface="Times New Roman" pitchFamily="18" charset="0"/>
              </a:rPr>
              <a:t>24 қыркүйек </a:t>
            </a:r>
            <a:r>
              <a:rPr lang="ru-RU" sz="1100" b="1" dirty="0" err="1">
                <a:latin typeface="Times New Roman" pitchFamily="18" charset="0"/>
                <a:ea typeface="Times New Roman KZ" pitchFamily="18" charset="0"/>
                <a:cs typeface="Times New Roman" pitchFamily="18" charset="0"/>
              </a:rPr>
              <a:t>сағ.</a:t>
            </a:r>
            <a:r>
              <a:rPr lang="ru-RU" sz="1100" b="1" dirty="0">
                <a:latin typeface="Times New Roman" pitchFamily="18" charset="0"/>
                <a:ea typeface="Times New Roman KZ" pitchFamily="18" charset="0"/>
                <a:cs typeface="Times New Roman" pitchFamily="18" charset="0"/>
              </a:rPr>
              <a:t> 09-ға </a:t>
            </a:r>
            <a:r>
              <a:rPr lang="ru-RU" sz="1100" b="1" dirty="0" err="1">
                <a:latin typeface="Times New Roman" pitchFamily="18" charset="0"/>
                <a:ea typeface="Times New Roman KZ" pitchFamily="18" charset="0"/>
                <a:cs typeface="Times New Roman" pitchFamily="18" charset="0"/>
              </a:rPr>
              <a:t>дейін</a:t>
            </a:r>
            <a:endParaRPr lang="ru-RU" sz="1100" b="1" dirty="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a:latin typeface="Times New Roman" pitchFamily="18" charset="0"/>
                <a:cs typeface="Times New Roman" pitchFamily="18" charset="0"/>
              </a:rPr>
              <a:t>Көшпелі 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 Солтүстік-батыстан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a:latin typeface="Times New Roman" pitchFamily="18" charset="0"/>
                <a:cs typeface="Times New Roman" pitchFamily="18" charset="0"/>
              </a:rPr>
              <a:t>7-12 м/с. </a:t>
            </a:r>
            <a:r>
              <a:rPr lang="kk-KZ" sz="1200" dirty="0">
                <a:latin typeface="Times New Roman" pitchFamily="18" charset="0"/>
                <a:cs typeface="Times New Roman" pitchFamily="18" charset="0"/>
              </a:rPr>
              <a:t>Ауа температурасы 9-11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2023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23</a:t>
            </a:r>
            <a:r>
              <a:rPr lang="kk-KZ" sz="1200" dirty="0">
                <a:solidFill>
                  <a:schemeClr val="tx1"/>
                </a:solidFill>
                <a:latin typeface="Times New Roman" panose="02020603050405020304" pitchFamily="18" charset="0"/>
                <a:cs typeface="Times New Roman" panose="02020603050405020304" pitchFamily="18" charset="0"/>
              </a:rPr>
              <a:t> қыркүйек</a:t>
            </a:r>
            <a:r>
              <a:rPr lang="ru-RU" sz="1200" dirty="0">
                <a:solidFill>
                  <a:schemeClr val="tx1"/>
                </a:solidFill>
                <a:latin typeface="Times New Roman" panose="02020603050405020304" pitchFamily="18" charset="0"/>
                <a:cs typeface="Times New Roman" panose="02020603050405020304" pitchFamily="18" charset="0"/>
              </a:rPr>
              <a:t>, 24</a:t>
            </a:r>
            <a:r>
              <a:rPr lang="kk-KZ" sz="1200" dirty="0">
                <a:solidFill>
                  <a:schemeClr val="tx1"/>
                </a:solidFill>
                <a:latin typeface="Times New Roman" panose="02020603050405020304" pitchFamily="18" charset="0"/>
                <a:cs typeface="Times New Roman" panose="02020603050405020304" pitchFamily="18" charset="0"/>
              </a:rPr>
              <a:t> қыркүйек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е-0,1селігі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2435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a:solidFill>
                  <a:srgbClr val="000000"/>
                </a:solidFill>
                <a:latin typeface="Times New Roman" panose="02020603050405020304" pitchFamily="18" charset="0"/>
                <a:cs typeface="Times New Roman" panose="02020603050405020304" pitchFamily="18" charset="0"/>
              </a:rPr>
              <a:t> Мухитдинова Р.А</a:t>
            </a:r>
            <a:r>
              <a:rPr lang="ru-RU" altLang="ru-RU" sz="1400" b="1" i="1" dirty="0">
                <a:solidFill>
                  <a:srgbClr val="000000"/>
                </a:solidFill>
                <a:latin typeface="Times New Roman" panose="02020603050405020304" pitchFamily="18" charset="0"/>
                <a:cs typeface="Times New Roman" panose="02020603050405020304" pitchFamily="18" charset="0"/>
              </a:rPr>
              <a:t>. /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16555</TotalTime>
  <Words>572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3610</cp:revision>
  <cp:lastPrinted>2021-07-01T03:56:27Z</cp:lastPrinted>
  <dcterms:created xsi:type="dcterms:W3CDTF">2018-03-27T06:03:00Z</dcterms:created>
  <dcterms:modified xsi:type="dcterms:W3CDTF">2023-09-22T06:46:51Z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