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7" d="100"/>
          <a:sy n="117" d="100"/>
        </p:scale>
        <p:origin x="223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0379023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265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22 </a:t>
                      </a:r>
                      <a:r>
                        <a:rPr lang="kk-KZ" altLang="zh-CN" sz="1200" b="1" i="1" baseline="0" dirty="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9413678"/>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0,008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1370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274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0,078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0,032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0,538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22</a:t>
            </a:r>
            <a:r>
              <a:rPr lang="kk-KZ" altLang="ru-RU" sz="1200" b="1" dirty="0">
                <a:latin typeface="Times New Roman" panose="02020603050405020304" pitchFamily="18" charset="0"/>
                <a:cs typeface="Times New Roman" panose="02020603050405020304" pitchFamily="18" charset="0"/>
              </a:rPr>
              <a:t> 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23</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қыркүйекке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22</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23</a:t>
            </a:r>
            <a:r>
              <a:rPr lang="kk-KZ" altLang="ru-RU" sz="1100" b="1" dirty="0">
                <a:solidFill>
                  <a:srgbClr val="000000"/>
                </a:solidFill>
                <a:latin typeface="Times New Roman" panose="02020603050405020304" pitchFamily="18" charset="0"/>
                <a:cs typeface="Times New Roman" panose="02020603050405020304" pitchFamily="18" charset="0"/>
              </a:rPr>
              <a:t> қыркүйек</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9-14 </a:t>
            </a:r>
            <a:r>
              <a:rPr lang="kk-KZ" sz="1100" dirty="0">
                <a:solidFill>
                  <a:prstClr val="black"/>
                </a:solidFill>
                <a:latin typeface="Times New Roman" pitchFamily="18" charset="0"/>
                <a:cs typeface="Times New Roman" pitchFamily="18" charset="0"/>
              </a:rPr>
              <a:t>м/с. Ауа температурасы түнде 16-18, күндіз 26-28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24 </a:t>
            </a:r>
            <a:r>
              <a:rPr lang="kk-KZ" sz="1100" b="1" dirty="0">
                <a:solidFill>
                  <a:srgbClr val="000000"/>
                </a:solidFill>
                <a:latin typeface="Times New Roman" panose="02020603050405020304" pitchFamily="18" charset="0"/>
                <a:cs typeface="Times New Roman" panose="02020603050405020304" pitchFamily="18" charset="0"/>
              </a:rPr>
              <a:t>қыркүйек</a:t>
            </a:r>
            <a:r>
              <a:rPr lang="ru-RU" sz="1100" b="1" dirty="0">
                <a:solidFill>
                  <a:srgbClr val="000000"/>
                </a:solidFill>
                <a:latin typeface="Times New Roman" panose="02020603050405020304" pitchFamily="18" charset="0"/>
                <a:cs typeface="Times New Roman" panose="02020603050405020304" pitchFamily="18" charset="0"/>
              </a:rPr>
              <a:t> </a:t>
            </a: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23</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24</a:t>
            </a:r>
            <a:r>
              <a:rPr lang="kk-KZ" sz="1100" b="1" dirty="0">
                <a:solidFill>
                  <a:srgbClr val="000000"/>
                </a:solidFill>
                <a:latin typeface="Times New Roman" panose="02020603050405020304" pitchFamily="18" charset="0"/>
                <a:cs typeface="Times New Roman" panose="02020603050405020304" pitchFamily="18" charset="0"/>
              </a:rPr>
              <a:t> қыркүйек</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a:solidFill>
                  <a:prstClr val="black"/>
                </a:solidFill>
                <a:latin typeface="Times New Roman" pitchFamily="18" charset="0"/>
                <a:cs typeface="Times New Roman" pitchFamily="18" charset="0"/>
              </a:rPr>
              <a:t>15-17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23122</TotalTime>
  <Words>617</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3008</cp:revision>
  <cp:lastPrinted>2021-07-01T07:38:07Z</cp:lastPrinted>
  <dcterms:created xsi:type="dcterms:W3CDTF">2018-03-27T06:03:00Z</dcterms:created>
  <dcterms:modified xsi:type="dcterms:W3CDTF">2023-09-22T06:59:27Z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