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408971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№265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22 қыркүйек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22 қыркүйек </a:t>
            </a:r>
            <a:r>
              <a:rPr lang="ru-RU" altLang="ru-RU" sz="1200" b="1" dirty="0">
                <a:latin typeface="Times New Roman" panose="02020603050405020304" pitchFamily="18" charset="0"/>
                <a:cs typeface="Times New Roman" panose="02020603050405020304" pitchFamily="18" charset="0"/>
              </a:rPr>
              <a:t>21-ден 23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жаңбыр. Оңтүстік-батыстан соғатын жел солтүстік-батысқа ауысады, </a:t>
            </a:r>
            <a:r>
              <a:rPr lang="kk-KZ" sz="1200">
                <a:solidFill>
                  <a:prstClr val="black"/>
                </a:solidFill>
                <a:latin typeface="Times New Roman" pitchFamily="18" charset="0"/>
                <a:cs typeface="Times New Roman" pitchFamily="18" charset="0"/>
              </a:rPr>
              <a:t>күші 7-12, екпіні </a:t>
            </a:r>
            <a:r>
              <a:rPr lang="kk-KZ" sz="1200" dirty="0">
                <a:solidFill>
                  <a:prstClr val="black"/>
                </a:solidFill>
                <a:latin typeface="Times New Roman" pitchFamily="18" charset="0"/>
                <a:cs typeface="Times New Roman" pitchFamily="18" charset="0"/>
              </a:rPr>
              <a:t>15-20 м/с. Ауа температурасы түнде 9-11°, күндіз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23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24</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41422"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885470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Бухтоярова Л.А</a:t>
            </a:r>
            <a:r>
              <a:rPr lang="kk-KZ"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 </a:t>
            </a:r>
            <a:r>
              <a:rPr lang="ru-RU" altLang="ru-RU" sz="14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18205</TotalTime>
  <Words>600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2958</cp:revision>
  <cp:lastPrinted>2021-07-01T03:56:27Z</cp:lastPrinted>
  <dcterms:created xsi:type="dcterms:W3CDTF">2018-03-27T06:03:00Z</dcterms:created>
  <dcterms:modified xsi:type="dcterms:W3CDTF">2023-09-22T07:51:03Z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