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9" d="100"/>
          <a:sy n="119" d="100"/>
        </p:scale>
        <p:origin x="2179" y="1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№265</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22 </a:t>
                      </a:r>
                      <a:r>
                        <a:rPr lang="kk-KZ" sz="1200" b="1" i="1" dirty="0">
                          <a:solidFill>
                            <a:schemeClr val="tx2">
                              <a:lumMod val="75000"/>
                            </a:schemeClr>
                          </a:solidFill>
                          <a:latin typeface="Times New Roman" pitchFamily="18" charset="0"/>
                          <a:cs typeface="Times New Roman" pitchFamily="18" charset="0"/>
                        </a:rPr>
                        <a:t>қыркүйек</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249299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a:latin typeface="Times New Roman" pitchFamily="18" charset="0"/>
                <a:cs typeface="Times New Roman" pitchFamily="18" charset="0"/>
              </a:rPr>
              <a:t>23 </a:t>
            </a:r>
            <a:r>
              <a:rPr lang="kk-KZ" sz="1200" b="1" dirty="0">
                <a:latin typeface="Times New Roman" pitchFamily="18" charset="0"/>
                <a:cs typeface="Times New Roman" pitchFamily="18" charset="0"/>
              </a:rPr>
              <a:t>қыркүйекке</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22 </a:t>
            </a:r>
            <a:r>
              <a:rPr lang="kk-KZ" sz="1200" b="1" dirty="0">
                <a:latin typeface="Times New Roman" pitchFamily="18" charset="0"/>
                <a:cs typeface="Times New Roman" pitchFamily="18" charset="0"/>
              </a:rPr>
              <a:t>қыркүйек</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23 </a:t>
            </a:r>
            <a:r>
              <a:rPr lang="kk-KZ" sz="1200" b="1" dirty="0">
                <a:latin typeface="Times New Roman" pitchFamily="18" charset="0"/>
                <a:cs typeface="Times New Roman" pitchFamily="18" charset="0"/>
              </a:rPr>
              <a:t>қыркүйекте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Аздаған бұлтты, жауын-шашынсыз. Желдің бағыты батыстан солтүстікке ауысады, күші 0-5 м/с. Ауа температурасы түнде  6-8, күндіз 22-24 градус жылы болады.</a:t>
            </a:r>
          </a:p>
          <a:p>
            <a:pPr algn="ctr"/>
            <a:r>
              <a:rPr lang="kk-KZ" sz="1200" b="1" dirty="0">
                <a:solidFill>
                  <a:srgbClr val="000000"/>
                </a:solidFill>
                <a:latin typeface="Times New Roman" pitchFamily="18" charset="0"/>
                <a:cs typeface="Times New Roman" pitchFamily="18" charset="0"/>
              </a:rPr>
              <a:t>24 </a:t>
            </a:r>
            <a:r>
              <a:rPr lang="kk-KZ" sz="1200" b="1" dirty="0">
                <a:latin typeface="Times New Roman" pitchFamily="18" charset="0"/>
                <a:cs typeface="Times New Roman" pitchFamily="18" charset="0"/>
              </a:rPr>
              <a:t>қыркүйекте</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23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24</a:t>
            </a:r>
            <a:r>
              <a:rPr lang="kk-KZ"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қыркүйек</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Аздаған бұлтты, жауын-шашынсыз. Солтүстік-шығыстан, шығыстан жел соғады, күші 0-5 м/с. Ауа температурасы 5-7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46648461"/>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2372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22 </a:t>
            </a:r>
            <a:r>
              <a:rPr lang="kk-KZ" sz="1200" b="1">
                <a:latin typeface="Times New Roman" pitchFamily="18" charset="0"/>
                <a:cs typeface="Times New Roman" pitchFamily="18" charset="0"/>
              </a:rPr>
              <a:t>қыркүйектегі</a:t>
            </a:r>
            <a:r>
              <a:rPr lang="kk-KZ" altLang="ru-RU" sz="1200" b="1">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23 </a:t>
            </a:r>
            <a:r>
              <a:rPr lang="kk-KZ" sz="1200" dirty="0">
                <a:solidFill>
                  <a:schemeClr val="tx1"/>
                </a:solidFill>
                <a:latin typeface="Times New Roman" pitchFamily="18" charset="0"/>
                <a:cs typeface="Times New Roman" pitchFamily="18" charset="0"/>
              </a:rPr>
              <a:t>қыркүйек</a:t>
            </a:r>
            <a:r>
              <a:rPr lang="ru-RU" sz="1200" dirty="0">
                <a:solidFill>
                  <a:schemeClr val="tx1"/>
                </a:solidFill>
                <a:latin typeface="Times New Roman" panose="02020603050405020304" pitchFamily="18" charset="0"/>
                <a:cs typeface="Times New Roman" panose="02020603050405020304" pitchFamily="18" charset="0"/>
              </a:rPr>
              <a:t>, 24 </a:t>
            </a:r>
            <a:r>
              <a:rPr lang="kk-KZ" sz="1200" dirty="0">
                <a:solidFill>
                  <a:schemeClr val="tx1"/>
                </a:solidFill>
                <a:latin typeface="Times New Roman" pitchFamily="18" charset="0"/>
                <a:cs typeface="Times New Roman" pitchFamily="18" charset="0"/>
              </a:rPr>
              <a:t>қыркүйекте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Тарасенко Л.И.</a:t>
            </a:r>
            <a:r>
              <a:rPr lang="ru-RU"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15631</TotalTime>
  <Words>625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3490</cp:revision>
  <cp:lastPrinted>2021-07-01T07:38:07Z</cp:lastPrinted>
  <dcterms:created xsi:type="dcterms:W3CDTF">2018-03-27T06:03:00Z</dcterms:created>
  <dcterms:modified xsi:type="dcterms:W3CDTF">2023-09-22T08:00:00Z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