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546607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a:solidFill>
                            <a:srgbClr val="002060"/>
                          </a:solidFill>
                          <a:latin typeface="Times New Roman" panose="02020603050405020304" pitchFamily="18" charset="0"/>
                          <a:cs typeface="Times New Roman" panose="02020603050405020304" pitchFamily="18" charset="0"/>
                        </a:rPr>
                        <a:t>265</a:t>
                      </a:r>
                      <a:r>
                        <a:rPr lang="ru-RU" altLang="x-none" sz="1600" b="1" i="1" baseline="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қыркүйекке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4751147"/>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908215"/>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 бойынша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2</a:t>
            </a:r>
            <a:r>
              <a:rPr lang="en-US" altLang="ru-RU" sz="1100" b="1" dirty="0">
                <a:latin typeface="Times New Roman" panose="02020603050405020304" pitchFamily="18" charset="0"/>
                <a:cs typeface="Times New Roman" panose="02020603050405020304" pitchFamily="18" charset="0"/>
              </a:rPr>
              <a:t>3</a:t>
            </a:r>
            <a:r>
              <a:rPr lang="kk-KZ" altLang="ru-RU" sz="1100" b="1" dirty="0">
                <a:latin typeface="Times New Roman" panose="02020603050405020304" pitchFamily="18" charset="0"/>
                <a:cs typeface="Times New Roman" panose="02020603050405020304" pitchFamily="18" charset="0"/>
              </a:rPr>
              <a:t> қыркүйекке  </a:t>
            </a:r>
            <a:r>
              <a:rPr lang="ru-RU" altLang="ru-RU" sz="1100" b="1" dirty="0" err="1">
                <a:latin typeface="Times New Roman" panose="02020603050405020304" pitchFamily="18" charset="0"/>
                <a:cs typeface="Times New Roman" panose="02020603050405020304" pitchFamily="18" charset="0"/>
              </a:rPr>
              <a:t>арналған 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2023 ж. </a:t>
            </a:r>
            <a:r>
              <a:rPr lang="kk-KZ" altLang="ru-RU" sz="1100" b="1" dirty="0">
                <a:latin typeface="Times New Roman" pitchFamily="18" charset="0"/>
                <a:cs typeface="Times New Roman" pitchFamily="18" charset="0"/>
              </a:rPr>
              <a:t>21 сағ. 22 қыркүйектен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23 қыркүйекке 2023 ж. </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r>
              <a:rPr lang="kk-KZ" sz="1050" dirty="0">
                <a:latin typeface="Times New Roman" pitchFamily="18" charset="0"/>
                <a:cs typeface="Times New Roman" pitchFamily="18" charset="0"/>
              </a:rPr>
              <a:t>      Көшпелі бұлтты, жауын-шашынсыз болады. Солтүстік-ш</a:t>
            </a:r>
            <a:r>
              <a:rPr lang="uz-Cyrl-UZ" sz="1050" dirty="0">
                <a:latin typeface="Times New Roman" pitchFamily="18" charset="0"/>
                <a:cs typeface="Times New Roman" pitchFamily="18" charset="0"/>
              </a:rPr>
              <a:t>ығыстан </a:t>
            </a:r>
            <a:r>
              <a:rPr lang="kk-KZ" sz="1050" dirty="0">
                <a:latin typeface="Times New Roman" pitchFamily="18" charset="0"/>
                <a:cs typeface="Times New Roman" pitchFamily="18" charset="0"/>
              </a:rPr>
              <a:t>жел соғады, күші 5-10 м/с. Ауа температурасы түнде 9-11, күндіз 24-26 градус жылы болады.</a:t>
            </a:r>
            <a:endParaRPr lang="ru-RU" sz="1050" dirty="0">
              <a:latin typeface="Times New Roman" pitchFamily="18" charset="0"/>
              <a:cs typeface="Times New Roman" pitchFamily="18" charset="0"/>
            </a:endParaRPr>
          </a:p>
          <a:p>
            <a:pPr indent="182563" algn="just"/>
            <a:r>
              <a:rPr lang="kk-KZ" altLang="ru-RU" sz="1100" b="1" dirty="0">
                <a:latin typeface="Times New Roman" pitchFamily="18" charset="0"/>
                <a:cs typeface="Times New Roman" pitchFamily="18" charset="0"/>
              </a:rPr>
              <a:t>                                         24 қыркүйекке </a:t>
            </a:r>
          </a:p>
          <a:p>
            <a:pPr indent="182563" algn="ctr"/>
            <a:r>
              <a:rPr lang="kk-KZ" altLang="ru-RU" sz="1100" b="1" dirty="0">
                <a:latin typeface="Times New Roman" pitchFamily="18" charset="0"/>
                <a:cs typeface="Times New Roman" pitchFamily="18" charset="0"/>
              </a:rPr>
              <a:t>2023 ж. 21 сағ. 23 қыркүйекктен 09 сағ. 24 қыркүйекке дейін</a:t>
            </a:r>
            <a:endParaRPr lang="en-US" altLang="ru-RU" sz="1100" b="1" dirty="0">
              <a:latin typeface="Times New Roman" pitchFamily="18" charset="0"/>
              <a:cs typeface="Times New Roman" pitchFamily="18" charset="0"/>
            </a:endParaRPr>
          </a:p>
          <a:p>
            <a:pPr lvl="0" indent="182563" algn="just"/>
            <a:r>
              <a:rPr lang="kk-KZ" sz="1050" dirty="0">
                <a:latin typeface="Times New Roman" pitchFamily="18" charset="0"/>
                <a:cs typeface="Times New Roman" pitchFamily="18" charset="0"/>
              </a:rPr>
              <a:t>Көшпелі бұлтты, жауын-шашынсыз болады</a:t>
            </a:r>
            <a:r>
              <a:rPr lang="uz-Cyrl-UZ" sz="1050" dirty="0">
                <a:latin typeface="Times New Roman" pitchFamily="18" charset="0"/>
                <a:cs typeface="Times New Roman" pitchFamily="18" charset="0"/>
              </a:rPr>
              <a:t>. Солтүстік-шығыстан </a:t>
            </a:r>
            <a:r>
              <a:rPr lang="kk-KZ" sz="1050" dirty="0">
                <a:latin typeface="Times New Roman" pitchFamily="18" charset="0"/>
                <a:cs typeface="Times New Roman" pitchFamily="18" charset="0"/>
              </a:rPr>
              <a:t>жел соғады, күші 8-13, күндіз екпіні 15-20 м/с. Ауа температурасы 9-11 градус жылы болады.</a:t>
            </a:r>
            <a:endParaRPr lang="ru-RU" sz="1050" dirty="0">
              <a:latin typeface="Times New Roman" pitchFamily="18" charset="0"/>
              <a:cs typeface="Times New Roman" pitchFamily="18" charset="0"/>
            </a:endParaRPr>
          </a:p>
        </p:txBody>
      </p:sp>
      <p:sp>
        <p:nvSpPr>
          <p:cNvPr id="22" name="TextBox 13"/>
          <p:cNvSpPr txBox="1"/>
          <p:nvPr/>
        </p:nvSpPr>
        <p:spPr>
          <a:xfrm>
            <a:off x="4977033" y="2057072"/>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23 </a:t>
            </a:r>
            <a:r>
              <a:rPr lang="ru-RU" sz="1200" dirty="0" err="1">
                <a:solidFill>
                  <a:schemeClr val="tx1"/>
                </a:solidFill>
                <a:latin typeface="Times New Roman" panose="02020603050405020304" pitchFamily="18" charset="0"/>
                <a:cs typeface="Times New Roman" panose="02020603050405020304"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қыркүйекке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13584</TotalTime>
  <Words>634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2979</cp:revision>
  <cp:lastPrinted>2021-07-01T03:56:27Z</cp:lastPrinted>
  <dcterms:created xsi:type="dcterms:W3CDTF">2018-03-27T06:03:00Z</dcterms:created>
  <dcterms:modified xsi:type="dcterms:W3CDTF">2023-09-22T06:16:20Z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