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29752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22 қыркүйек </a:t>
            </a:r>
            <a:r>
              <a:rPr lang="ru-RU" altLang="ru-RU" sz="1200" b="1" dirty="0">
                <a:latin typeface="Times New Roman" panose="02020603050405020304" pitchFamily="18" charset="0"/>
                <a:cs typeface="Times New Roman" panose="02020603050405020304" pitchFamily="18" charset="0"/>
              </a:rPr>
              <a:t>21-ден 23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жаңбыр. Оңтүстік-батыстан соғатын жел солтүстік-батысқа ауысады, күші 5-10, таңертең және күндіз екпіні 15-20 м/с. Ауа температурасы түнде 9-11°, күндіз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a:latin typeface="Times New Roman" panose="02020603050405020304" pitchFamily="18" charset="0"/>
                <a:cs typeface="Times New Roman" panose="02020603050405020304" pitchFamily="18" charset="0"/>
              </a:rPr>
              <a:t>23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24</a:t>
            </a:r>
            <a:r>
              <a:rPr lang="kk-KZ" sz="1200" b="1" dirty="0">
                <a:latin typeface="Times New Roman" panose="02020603050405020304" pitchFamily="18" charset="0"/>
                <a:cs typeface="Times New Roman" panose="02020603050405020304" pitchFamily="18" charset="0"/>
              </a:rPr>
              <a:t> 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жаңбыр. Солтүстік-батыстан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3-5°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679072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3894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0,779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20136</TotalTime>
  <Words>644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3066</cp:revision>
  <cp:lastPrinted>2021-07-01T03:56:27Z</cp:lastPrinted>
  <dcterms:created xsi:type="dcterms:W3CDTF">2018-03-27T06:03:00Z</dcterms:created>
  <dcterms:modified xsi:type="dcterms:W3CDTF">2023-09-22T07:50:08Z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