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4" d="100"/>
          <a:sy n="124" d="100"/>
        </p:scale>
        <p:origin x="202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81055431"/>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03878366"/>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497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 қыркүйек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22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23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 Шығыстан, оңтүстік-шығыстан жел соғады, күші түндн 2-7, күндіз 6-11 м/с. Ауа температурасы түнде 10-12, күндіз 26-28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24 </a:t>
            </a:r>
            <a:r>
              <a:rPr lang="kk-KZ" altLang="ru-RU" sz="1200" b="1" dirty="0">
                <a:latin typeface="Times New Roman" pitchFamily="18" charset="0"/>
                <a:cs typeface="Times New Roman" pitchFamily="18" charset="0"/>
              </a:rPr>
              <a:t>қыркүйек</a:t>
            </a:r>
          </a:p>
          <a:p>
            <a:pPr algn="ctr"/>
            <a:r>
              <a:rPr lang="ru-RU" altLang="ru-RU" sz="1200" b="1" dirty="0">
                <a:latin typeface="Times New Roman" pitchFamily="18" charset="0"/>
                <a:cs typeface="Times New Roman" pitchFamily="18" charset="0"/>
              </a:rPr>
              <a:t>23 </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24 </a:t>
            </a:r>
            <a:r>
              <a:rPr lang="kk-KZ" altLang="ru-RU" sz="1200" b="1" dirty="0">
                <a:latin typeface="Times New Roman" pitchFamily="18" charset="0"/>
                <a:cs typeface="Times New Roman" pitchFamily="18" charset="0"/>
              </a:rPr>
              <a:t>қыркүйек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Аздаған бұлтты, жауын-шашынсыз</a:t>
            </a:r>
            <a:r>
              <a:rPr lang="kk-KZ" altLang="ru-RU" sz="1200" dirty="0">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Оңтүстік-шығыстан</a:t>
            </a:r>
            <a:r>
              <a:rPr lang="kk-KZ" altLang="ru-RU" sz="1200" dirty="0">
                <a:latin typeface="Times New Roman" pitchFamily="18" charset="0"/>
                <a:cs typeface="Times New Roman" pitchFamily="18" charset="0"/>
              </a:rPr>
              <a:t> жел соғады,  </a:t>
            </a:r>
            <a:r>
              <a:rPr lang="kk-KZ" altLang="ru-RU" sz="1200">
                <a:latin typeface="Times New Roman" pitchFamily="18" charset="0"/>
                <a:cs typeface="Times New Roman" pitchFamily="18" charset="0"/>
              </a:rPr>
              <a:t>күші 2-7 </a:t>
            </a:r>
            <a:r>
              <a:rPr lang="kk-KZ" altLang="ru-RU" sz="1200" dirty="0">
                <a:latin typeface="Times New Roman" pitchFamily="18" charset="0"/>
                <a:cs typeface="Times New Roman" pitchFamily="18" charset="0"/>
              </a:rPr>
              <a:t>м/с. Ауа температурасы  11-13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kk-KZ" sz="1200" b="1" i="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Жуспова</a:t>
            </a:r>
            <a:r>
              <a:rPr lang="ru-RU" altLang="ru-RU" sz="1200" b="1" i="1" dirty="0">
                <a:solidFill>
                  <a:srgbClr val="000000"/>
                </a:solidFill>
                <a:latin typeface="Times New Roman" pitchFamily="18" charset="0"/>
                <a:cs typeface="Times New Roman" pitchFamily="18" charset="0"/>
              </a:rPr>
              <a:t> Д.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17965</TotalTime>
  <Words>617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3164</cp:revision>
  <cp:lastPrinted>2023-02-06T06:57:51Z</cp:lastPrinted>
  <dcterms:created xsi:type="dcterms:W3CDTF">2018-03-27T06:03:00Z</dcterms:created>
  <dcterms:modified xsi:type="dcterms:W3CDTF">2023-09-22T07:53:03Z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