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17" d="100"/>
          <a:sy n="117" d="100"/>
        </p:scale>
        <p:origin x="2232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548491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2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северо-западный 7-12 м/с. Температура воздуха ночью 3-5, днем 11-13 тепла.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7-12 м/с. Температура воздуха 4-6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802126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25544</TotalTime>
  <Words>655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4236</cp:revision>
  <cp:lastPrinted>2021-11-30T05:55:24Z</cp:lastPrinted>
  <dcterms:created xsi:type="dcterms:W3CDTF">2018-03-27T06:03:00Z</dcterms:created>
  <dcterms:modified xsi:type="dcterms:W3CDTF">2023-09-23T07:02:52Z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