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4" d="100"/>
          <a:sy n="124" d="100"/>
        </p:scale>
        <p:origin x="179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62685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01016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восточный, северо-восточный 9-14 м/с. Температура воздуха ночью 15-17, днем 26-28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сентября 2023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сентября 2023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16-18 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20573</TotalTime>
  <Words>644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2974</cp:revision>
  <cp:lastPrinted>2021-10-15T03:50:29Z</cp:lastPrinted>
  <dcterms:created xsi:type="dcterms:W3CDTF">2018-03-27T06:03:00Z</dcterms:created>
  <dcterms:modified xsi:type="dcterms:W3CDTF">2023-09-23T07:02:16Z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