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32246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по 21 ч. 24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9-14, днем порывы 15-20 м/с. Температура воздуха ночью 5-7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тепла, днем 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по 09 ч. 25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воздуха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14822</TotalTime>
  <Words>634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3768</cp:revision>
  <cp:lastPrinted>2021-07-01T03:56:27Z</cp:lastPrinted>
  <dcterms:created xsi:type="dcterms:W3CDTF">2018-03-27T06:03:00Z</dcterms:created>
  <dcterms:modified xsi:type="dcterms:W3CDTF">2023-09-23T07:59:02Z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