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сентября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24 сентября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23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сентября по 21 ч. 24 сентября 2023 г.</a:t>
            </a:r>
          </a:p>
          <a:p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дождь. Ветер северо-восточный 5-10 м/с. Температура воздуха ночью 7-9, днем 16-18 тепла.</a:t>
            </a:r>
            <a:r>
              <a:rPr lang="ru-RU" sz="1200" dirty="0"/>
              <a:t>	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25 сентября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24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сентября по 09 ч 25 сентября 2023 г.</a:t>
            </a:r>
          </a:p>
          <a:p>
            <a:pPr lvl="0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2-4 тепла.</a:t>
            </a: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сентября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21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Кратно0,0сть превышения0,1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0,086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0,273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0,287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0,005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0,088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Мухитдинова Р.А./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Конысбекова Н Р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16889</TotalTime>
  <Words>597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3559</cp:revision>
  <cp:lastPrinted>2021-07-01T03:56:27Z</cp:lastPrinted>
  <dcterms:created xsi:type="dcterms:W3CDTF">2018-03-27T06:03:00Z</dcterms:created>
  <dcterms:modified xsi:type="dcterms:W3CDTF">2023-09-23T06:37:35Z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