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602976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659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 сентября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 сентября 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356525"/>
              </p:ext>
            </p:extLst>
          </p:nvPr>
        </p:nvGraphicFramePr>
        <p:xfrm>
          <a:off x="5003919" y="3794796"/>
          <a:ext cx="4684507" cy="2521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03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сентября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24-26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10-12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24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сентября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293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5070550" cy="731632"/>
        </p:xfrm>
        <a:graphic>
          <a:graphicData uri="http://schemas.openxmlformats.org/drawingml/2006/table">
            <a:tbl>
              <a:tblPr/>
              <a:tblGrid>
                <a:gridCol w="3035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795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95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13366</TotalTime>
  <Words>667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2823</cp:revision>
  <cp:lastPrinted>2021-07-01T03:56:27Z</cp:lastPrinted>
  <dcterms:created xsi:type="dcterms:W3CDTF">2018-03-27T06:03:00Z</dcterms:created>
  <dcterms:modified xsi:type="dcterms:W3CDTF">2023-09-23T06:46:48Z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