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4" d="100"/>
          <a:sy n="124" d="100"/>
        </p:scale>
        <p:origin x="2026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9570687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№266</a:t>
                      </a:r>
                      <a:r>
                        <a:rPr lang="kk-KZ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сентября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сентября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25 сентября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22 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7439652"/>
              </p:ext>
            </p:extLst>
          </p:nvPr>
        </p:nvGraphicFramePr>
        <p:xfrm>
          <a:off x="4993576" y="4733142"/>
          <a:ext cx="4691064" cy="17076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5883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6742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1.348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497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24 сентября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23 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24 сентября 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   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северо-восточный 6-11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ночью 11-13, днем 23-25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сентября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24 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25 сентября 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Ясно.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северо-восточный 7-12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ночью 10-12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Г. </a:t>
                        </a: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/С.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Тастаева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14017</TotalTime>
  <Words>616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2804</cp:revision>
  <cp:lastPrinted>2021-07-01T03:56:27Z</cp:lastPrinted>
  <dcterms:created xsi:type="dcterms:W3CDTF">2018-03-27T06:03:00Z</dcterms:created>
  <dcterms:modified xsi:type="dcterms:W3CDTF">2023-09-23T06:37:57Z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