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9" d="100"/>
          <a:sy n="119" d="100"/>
        </p:scale>
        <p:origin x="2179" y="1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5507321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266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сентября по 21 ч. 24 сентября 2023 г.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Ночью и утром туман. Ветер северо-западный 5-10 м/с. Температура воздуха ночью 4-6, днем 21-23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24 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сентября 2023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5-10 м/с. 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6-8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сентября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2973233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0.497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сентября, ночью 25 сентября 2023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19532</TotalTime>
  <Words>621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3211</cp:revision>
  <cp:lastPrinted>2021-07-01T03:56:27Z</cp:lastPrinted>
  <dcterms:created xsi:type="dcterms:W3CDTF">2018-03-27T06:03:00Z</dcterms:created>
  <dcterms:modified xsi:type="dcterms:W3CDTF">2023-09-23T06:46:11Z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