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494665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266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3108442"/>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58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24</a:t>
            </a:r>
            <a:r>
              <a:rPr lang="kk-KZ" altLang="ru-RU" sz="1200" b="1" dirty="0">
                <a:latin typeface="Times New Roman" panose="02020603050405020304" pitchFamily="18" charset="0"/>
                <a:cs typeface="Times New Roman" panose="02020603050405020304" pitchFamily="18" charset="0"/>
              </a:rPr>
              <a:t> 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a:t>
            </a:r>
            <a:r>
              <a:rPr lang="en-US" altLang="ru-RU" sz="1200" b="1" dirty="0">
                <a:latin typeface="Times New Roman" pitchFamily="18" charset="0"/>
                <a:cs typeface="Times New Roman" pitchFamily="18" charset="0"/>
              </a:rPr>
              <a:t>23</a:t>
            </a:r>
            <a:r>
              <a:rPr lang="kk-KZ" altLang="ru-RU" sz="1200" b="1" dirty="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24</a:t>
            </a:r>
            <a:r>
              <a:rPr lang="kk-KZ" altLang="ru-RU" sz="1200" b="1" dirty="0">
                <a:latin typeface="Times New Roman" pitchFamily="18" charset="0"/>
                <a:cs typeface="Times New Roman" pitchFamily="18" charset="0"/>
              </a:rPr>
              <a:t>  қыркүйекке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Солтүтік-ш</a:t>
            </a:r>
            <a:r>
              <a:rPr lang="uz-Cyrl-UZ" sz="1100" dirty="0">
                <a:latin typeface="Times New Roman" pitchFamily="18" charset="0"/>
                <a:cs typeface="Times New Roman" pitchFamily="18" charset="0"/>
              </a:rPr>
              <a:t>ығыстан </a:t>
            </a:r>
            <a:r>
              <a:rPr lang="kk-KZ" sz="1100" dirty="0">
                <a:latin typeface="Times New Roman" pitchFamily="18" charset="0"/>
                <a:cs typeface="Times New Roman" pitchFamily="18" charset="0"/>
              </a:rPr>
              <a:t>жел соғады, күші </a:t>
            </a:r>
            <a:r>
              <a:rPr lang="en-US" sz="1100" dirty="0">
                <a:latin typeface="Times New Roman" pitchFamily="18" charset="0"/>
                <a:cs typeface="Times New Roman" pitchFamily="18" charset="0"/>
              </a:rPr>
              <a:t>8-13</a:t>
            </a:r>
            <a:r>
              <a:rPr lang="kk-KZ" sz="1100" dirty="0">
                <a:latin typeface="Times New Roman" pitchFamily="18" charset="0"/>
                <a:cs typeface="Times New Roman" pitchFamily="18" charset="0"/>
              </a:rPr>
              <a:t> м/с. Ауа температурасы түнде </a:t>
            </a:r>
            <a:r>
              <a:rPr lang="en-US" sz="1100" dirty="0">
                <a:latin typeface="Times New Roman" pitchFamily="18" charset="0"/>
                <a:cs typeface="Times New Roman" pitchFamily="18" charset="0"/>
              </a:rPr>
              <a:t>9-11</a:t>
            </a:r>
            <a:r>
              <a:rPr lang="kk-KZ" sz="1100" dirty="0">
                <a:latin typeface="Times New Roman" pitchFamily="18" charset="0"/>
                <a:cs typeface="Times New Roman" pitchFamily="18" charset="0"/>
              </a:rPr>
              <a:t>, күндіз </a:t>
            </a:r>
            <a:r>
              <a:rPr lang="en-US" sz="1100" dirty="0">
                <a:latin typeface="Times New Roman" pitchFamily="18" charset="0"/>
                <a:cs typeface="Times New Roman" pitchFamily="18" charset="0"/>
              </a:rPr>
              <a:t>24-26</a:t>
            </a:r>
            <a:r>
              <a:rPr lang="kk-KZ" sz="1100" dirty="0">
                <a:latin typeface="Times New Roman" pitchFamily="18" charset="0"/>
                <a:cs typeface="Times New Roman" pitchFamily="18" charset="0"/>
              </a:rPr>
              <a:t> градус жылы болады.</a:t>
            </a:r>
            <a:endParaRPr lang="en-US" sz="1100" dirty="0">
              <a:latin typeface="Times New Roman" pitchFamily="18" charset="0"/>
              <a:cs typeface="Times New Roman" pitchFamily="18" charset="0"/>
            </a:endParaRPr>
          </a:p>
          <a:p>
            <a:r>
              <a:rPr lang="kk-KZ"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25</a:t>
            </a:r>
            <a:r>
              <a:rPr lang="kk-KZ" altLang="ru-RU" sz="1200" b="1" dirty="0">
                <a:latin typeface="Times New Roman" pitchFamily="18" charset="0"/>
                <a:cs typeface="Times New Roman" pitchFamily="18" charset="0"/>
              </a:rPr>
              <a:t>  қыркүйекке </a:t>
            </a:r>
          </a:p>
          <a:p>
            <a:pPr indent="182563" algn="just"/>
            <a:r>
              <a:rPr lang="kk-KZ" altLang="ru-RU" sz="1200" b="1" dirty="0">
                <a:latin typeface="Times New Roman" pitchFamily="18" charset="0"/>
                <a:cs typeface="Times New Roman" pitchFamily="18" charset="0"/>
              </a:rPr>
              <a:t>2023 ж. 21 сағ. </a:t>
            </a:r>
            <a:r>
              <a:rPr lang="en-US" altLang="ru-RU" sz="1200" b="1" dirty="0">
                <a:latin typeface="Times New Roman" pitchFamily="18" charset="0"/>
                <a:cs typeface="Times New Roman" pitchFamily="18" charset="0"/>
              </a:rPr>
              <a:t>24</a:t>
            </a:r>
            <a:r>
              <a:rPr lang="kk-KZ" altLang="ru-RU" sz="1200" b="1" dirty="0">
                <a:latin typeface="Times New Roman" pitchFamily="18" charset="0"/>
                <a:cs typeface="Times New Roman" pitchFamily="18" charset="0"/>
              </a:rPr>
              <a:t> қыркүйектен 09 сағ. </a:t>
            </a:r>
            <a:r>
              <a:rPr lang="en-US" altLang="ru-RU" sz="1200" b="1" dirty="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Шығыстан </a:t>
            </a:r>
            <a:r>
              <a:rPr lang="kk-KZ" sz="1100" dirty="0">
                <a:latin typeface="Times New Roman" pitchFamily="18" charset="0"/>
                <a:cs typeface="Times New Roman" pitchFamily="18" charset="0"/>
              </a:rPr>
              <a:t>жел соғады, күші 8-13 м/с. Ауа температурасы 10-12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13732"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7508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Айтмырзаева</a:t>
            </a:r>
            <a:r>
              <a:rPr lang="ru-RU" sz="1200" b="1" i="1">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13568</TotalTime>
  <Words>629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2958</cp:revision>
  <cp:lastPrinted>2021-07-01T03:56:27Z</cp:lastPrinted>
  <dcterms:created xsi:type="dcterms:W3CDTF">2018-03-27T06:03:00Z</dcterms:created>
  <dcterms:modified xsi:type="dcterms:W3CDTF">2023-09-23T06:46:59Z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