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12582843"/>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8596430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823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 Шығыс, оңтүстік-шығыстан жел соғады, күші 2-7 м/с. Ауа температурасы түнде 10-12, күндіз 28-30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25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24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25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Оңтүстік-шығыстан</a:t>
            </a:r>
            <a:r>
              <a:rPr lang="kk-KZ" altLang="ru-RU" sz="1200" dirty="0">
                <a:latin typeface="Times New Roman" pitchFamily="18" charset="0"/>
                <a:cs typeface="Times New Roman" pitchFamily="18" charset="0"/>
              </a:rPr>
              <a:t> жел соғады,  күші 2-7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dirty="0">
                <a:solidFill>
                  <a:srgbClr val="000000"/>
                </a:solidFill>
                <a:latin typeface="Times New Roman" pitchFamily="18" charset="0"/>
                <a:cs typeface="Times New Roman" pitchFamily="18" charset="0"/>
              </a:rPr>
              <a:t> 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17969</TotalTime>
  <Words>612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3166</cp:revision>
  <cp:lastPrinted>2023-02-06T06:57:51Z</cp:lastPrinted>
  <dcterms:created xsi:type="dcterms:W3CDTF">2018-03-27T06:03:00Z</dcterms:created>
  <dcterms:modified xsi:type="dcterms:W3CDTF">2023-09-23T07:05:20Z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