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9" d="100"/>
          <a:sy n="119" d="100"/>
        </p:scale>
        <p:origin x="2179" y="1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23 </a:t>
                      </a:r>
                      <a:r>
                        <a:rPr lang="kk-KZ" sz="1200" b="1" i="1" dirty="0">
                          <a:solidFill>
                            <a:schemeClr val="tx2">
                              <a:lumMod val="75000"/>
                            </a:schemeClr>
                          </a:solidFill>
                          <a:latin typeface="Times New Roman" pitchFamily="18" charset="0"/>
                          <a:cs typeface="Times New Roman" pitchFamily="18" charset="0"/>
                        </a:rPr>
                        <a:t>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24 </a:t>
            </a:r>
            <a:r>
              <a:rPr lang="kk-KZ" sz="1200" b="1" dirty="0">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23 </a:t>
            </a:r>
            <a:r>
              <a:rPr lang="kk-KZ" sz="1200" b="1" dirty="0">
                <a:latin typeface="Times New Roman" pitchFamily="18" charset="0"/>
                <a:cs typeface="Times New Roman" pitchFamily="18" charset="0"/>
              </a:rPr>
              <a:t>қыркүйек</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24 </a:t>
            </a:r>
            <a:r>
              <a:rPr lang="kk-KZ" sz="1200" b="1" dirty="0">
                <a:latin typeface="Times New Roman" pitchFamily="18" charset="0"/>
                <a:cs typeface="Times New Roman" pitchFamily="18" charset="0"/>
              </a:rPr>
              <a:t>қыркүйекте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Аздаған бұлтты, жауын-шашынсыз. Шығыстан, оңтүстік-шығыстан жел соғады, күші 2-7 м/с. Ауа температурасы түнде  9-11, күндіз 23-25 градус жылы болады.</a:t>
            </a:r>
          </a:p>
          <a:p>
            <a:pPr algn="ctr"/>
            <a:r>
              <a:rPr lang="kk-KZ" sz="1200" b="1" dirty="0">
                <a:solidFill>
                  <a:srgbClr val="000000"/>
                </a:solidFill>
                <a:latin typeface="Times New Roman" pitchFamily="18" charset="0"/>
                <a:cs typeface="Times New Roman" pitchFamily="18" charset="0"/>
              </a:rPr>
              <a:t>25 </a:t>
            </a:r>
            <a:r>
              <a:rPr lang="kk-KZ" sz="1200" b="1" dirty="0">
                <a:latin typeface="Times New Roman" pitchFamily="18" charset="0"/>
                <a:cs typeface="Times New Roman" pitchFamily="18" charset="0"/>
              </a:rPr>
              <a:t>қыркүйекте</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24 </a:t>
            </a:r>
            <a:r>
              <a:rPr lang="kk-KZ" sz="1200" b="1" dirty="0">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25</a:t>
            </a:r>
            <a:r>
              <a:rPr lang="kk-KZ"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Аздаған бұлтты, жауын-шашынсыз. Солтүстік-шығыстан жел соғады, күші 0-5 м/с. Ауа температурасы 10-12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6648461"/>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4989514" y="6466206"/>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960801"/>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23 </a:t>
            </a:r>
            <a:r>
              <a:rPr lang="kk-KZ" sz="1200" b="1" dirty="0">
                <a:latin typeface="Times New Roman" pitchFamily="18" charset="0"/>
                <a:cs typeface="Times New Roman" pitchFamily="18" charset="0"/>
              </a:rPr>
              <a:t>қыркүйектегі</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24 </a:t>
            </a:r>
            <a:r>
              <a:rPr lang="kk-KZ" sz="1200" dirty="0">
                <a:solidFill>
                  <a:schemeClr val="tx1"/>
                </a:solidFill>
                <a:latin typeface="Times New Roman" pitchFamily="18" charset="0"/>
                <a:cs typeface="Times New Roman"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25 </a:t>
            </a:r>
            <a:r>
              <a:rPr lang="kk-KZ" sz="1200" dirty="0">
                <a:solidFill>
                  <a:schemeClr val="tx1"/>
                </a:solidFill>
                <a:latin typeface="Times New Roman" pitchFamily="18" charset="0"/>
                <a:cs typeface="Times New Roman"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rgbClr val="000000"/>
                </a:solidFill>
                <a:latin typeface="Times New Roman" panose="02020603050405020304" pitchFamily="18" charset="0"/>
              </a:rPr>
              <a:t> жоғары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Закария Г.Е.</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a:solidFill>
                  <a:srgbClr val="000000"/>
                </a:solidFill>
                <a:latin typeface="Times New Roman" panose="02020603050405020304" pitchFamily="18" charset="0"/>
                <a:cs typeface="Times New Roman" panose="02020603050405020304" pitchFamily="18" charset="0"/>
              </a:rPr>
              <a:t> И.А.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15634</TotalTime>
  <Words>623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3493</cp:revision>
  <cp:lastPrinted>2021-07-01T07:38:07Z</cp:lastPrinted>
  <dcterms:created xsi:type="dcterms:W3CDTF">2018-03-27T06:03:00Z</dcterms:created>
  <dcterms:modified xsi:type="dcterms:W3CDTF">2023-09-23T07:03:56Z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