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302904"/>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266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23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23 қыркүйек 2023 ж. сағ. 21-ден 24 қыркүйек 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Аздаған бұлтты, жауын-шашынсыз. Түнде және күндіз тұман. Солтүстік</a:t>
            </a:r>
            <a:r>
              <a:rPr lang="kk-KZ" sz="1200" dirty="0">
                <a:latin typeface="Times New Roman" panose="02020603050405020304" pitchFamily="18" charset="0"/>
                <a:cs typeface="Times New Roman" panose="02020603050405020304" pitchFamily="18" charset="0"/>
              </a:rPr>
              <a:t>-батыстан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a:latin typeface="Times New Roman" panose="02020603050405020304" pitchFamily="18" charset="0"/>
                <a:cs typeface="Times New Roman" panose="02020603050405020304" pitchFamily="18" charset="0"/>
              </a:rPr>
              <a:t>, күші 5-10 м/с</a:t>
            </a:r>
            <a:r>
              <a:rPr lang="kk-KZ" sz="1200" dirty="0"/>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 градус 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25 қыркүйек</a:t>
            </a:r>
            <a:endParaRPr lang="kk-KZ" sz="1200" b="1" dirty="0">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24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a:t>
            </a: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5-10 м/с. Ауа температурасы 6-8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385136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23 қыркүйек</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25</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Э. Конысбай/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17981</TotalTime>
  <Words>606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3244</cp:revision>
  <cp:lastPrinted>2021-07-01T07:38:07Z</cp:lastPrinted>
  <dcterms:created xsi:type="dcterms:W3CDTF">2018-03-27T06:03:00Z</dcterms:created>
  <dcterms:modified xsi:type="dcterms:W3CDTF">2023-09-23T06:46:19Z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