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4" d="100"/>
          <a:sy n="124" d="100"/>
        </p:scale>
        <p:origin x="179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93517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23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362725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24</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Солтүстік-батыстан жел соғады, күші 7-12 м/с. Ауа температурасы түнде 3-5, күндіз 11-13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24</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4-6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25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24387</TotalTime>
  <Words>602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4140</cp:revision>
  <cp:lastPrinted>2023-01-16T10:13:34Z</cp:lastPrinted>
  <dcterms:created xsi:type="dcterms:W3CDTF">2018-03-27T06:03:00Z</dcterms:created>
  <dcterms:modified xsi:type="dcterms:W3CDTF">2023-09-23T07:03:10Z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