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305998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жаңбыр.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6551197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44851" y="22339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1,2,3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20210</TotalTime>
  <Words>600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3069</cp:revision>
  <cp:lastPrinted>2021-07-01T03:56:27Z</cp:lastPrinted>
  <dcterms:created xsi:type="dcterms:W3CDTF">2018-03-27T06:03:00Z</dcterms:created>
  <dcterms:modified xsi:type="dcterms:W3CDTF">2023-09-23T06:52:49Z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