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4" d="100"/>
          <a:sy n="124" d="100"/>
        </p:scale>
        <p:origin x="1133"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38379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266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6396430"/>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3722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127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83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92387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24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23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a:latin typeface="Times New Roman" panose="02020603050405020304" pitchFamily="18" charset="0"/>
                <a:cs typeface="Times New Roman" panose="02020603050405020304" pitchFamily="18" charset="0"/>
                <a:sym typeface="+mn-ea"/>
              </a:rPr>
              <a:t>24 </a:t>
            </a:r>
            <a:r>
              <a:rPr lang="ru-RU" sz="1200" b="1" dirty="0" err="1">
                <a:latin typeface="Times New Roman" panose="02020603050405020304" pitchFamily="18" charset="0"/>
                <a:cs typeface="Times New Roman" panose="02020603050405020304" pitchFamily="18" charset="0"/>
                <a:sym typeface="+mn-ea"/>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солтүстіктен, солтүстік-шығыстан соғады, күші 2-7 м/с. Ауа температурасы түнде 8-10, күндіз 26-28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25 </a:t>
            </a:r>
            <a:r>
              <a:rPr lang="ru-RU" sz="1200" b="1" dirty="0" err="1">
                <a:solidFill>
                  <a:srgbClr val="000000"/>
                </a:solidFill>
                <a:latin typeface="Times New Roman" pitchFamily="18" charset="0"/>
                <a:cs typeface="Times New Roman" pitchFamily="18" charset="0"/>
                <a:sym typeface="+mn-ea"/>
              </a:rPr>
              <a:t>қыркүйекке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24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25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itchFamily="18" charset="0"/>
                <a:cs typeface="Times New Roman" pitchFamily="18" charset="0"/>
              </a:rPr>
              <a:t>, жауын-шашынсыз.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оңтүстік-шығыстан солтүстікке ауысып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8-10</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63295"/>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24 </a:t>
            </a:r>
            <a:r>
              <a:rPr lang="ru-RU" sz="1100" b="1" dirty="0" err="1">
                <a:solidFill>
                  <a:schemeClr val="tx1"/>
                </a:solidFill>
                <a:latin typeface="Times New Roman" panose="02020603050405020304" pitchFamily="18" charset="0"/>
                <a:cs typeface="Times New Roman" panose="02020603050405020304" pitchFamily="18" charset="0"/>
              </a:rPr>
              <a:t>қыркүйекте</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25 қырқүйекте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21998</TotalTime>
  <Words>614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3936</cp:revision>
  <cp:lastPrinted>2021-07-01T03:56:27Z</cp:lastPrinted>
  <dcterms:created xsi:type="dcterms:W3CDTF">2018-03-27T06:03:00Z</dcterms:created>
  <dcterms:modified xsi:type="dcterms:W3CDTF">2023-09-23T06:39:41Z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