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0383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м/с. Температура воздуха ночью 3-5°, днем 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40014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9343" y="22195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21286</TotalTime>
  <Words>642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3087</cp:revision>
  <cp:lastPrinted>2021-10-18T15:52:53Z</cp:lastPrinted>
  <dcterms:created xsi:type="dcterms:W3CDTF">2018-03-27T06:03:00Z</dcterms:created>
  <dcterms:modified xsi:type="dcterms:W3CDTF">2023-09-24T06:40:29Z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