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5451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48638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 Ветер восточный 9-14 м/с. Температура воздуха ночью 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20612</TotalTime>
  <Words>549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2977</cp:revision>
  <cp:lastPrinted>2021-10-15T03:50:29Z</cp:lastPrinted>
  <dcterms:created xsi:type="dcterms:W3CDTF">2018-03-27T06:03:00Z</dcterms:created>
  <dcterms:modified xsi:type="dcterms:W3CDTF">2023-09-24T06:49:02Z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