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59570687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267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87439652"/>
              </p:ext>
            </p:extLst>
          </p:nvPr>
        </p:nvGraphicFramePr>
        <p:xfrm>
          <a:off x="4993576" y="4733142"/>
          <a:ext cx="4691064" cy="17076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83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0.203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0.247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4434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0,887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0.391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344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25 сентября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Небольшая облачность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9-14, утром и днем порывы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23-25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Ясно.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11-13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Н.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Бақытжан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14018</TotalTime>
  <Words>589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2806</cp:revision>
  <cp:lastPrinted>2021-07-01T03:56:27Z</cp:lastPrinted>
  <dcterms:created xsi:type="dcterms:W3CDTF">2018-03-27T06:03:00Z</dcterms:created>
  <dcterms:modified xsi:type="dcterms:W3CDTF">2023-09-24T07:06:26Z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