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99"/>
    <a:srgbClr val="FF0000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84" d="100"/>
          <a:sy n="84" d="100"/>
        </p:scale>
        <p:origin x="96" y="774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667769CF-FD1B-40E5-A8C5-EB410377C0D6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0135419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D05818-4CEC-49D5-9BB4-A3717673D2D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C537A9-C9E5-4377-BD44-6093627ABEE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D76311-A1ED-41C3-B731-520159B0C19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9082D7-4062-4797-8544-92F3FF944E5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07C484-D406-485C-96AA-79254DF6D74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6A5A9C-8130-4C10-A15F-E4E5CFCC355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A15FB6-B75A-4641-B9C2-BA7586D4810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791C4A-37A6-488E-9849-5E61938A56F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E15E05-E9E6-4F06-BCD4-85B82CBE6B6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F7D6AC-1FE4-4480-B9EF-84774F22F6C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EA6741-7904-4C2C-9D81-57556761A5D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3698314C-BD08-49A3-94D9-4607AE594B6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en-US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2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67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24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сентября 2023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45063" y="119063"/>
            <a:ext cx="4816475" cy="161582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25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сентября</a:t>
            </a: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chemeClr val="tx1"/>
                </a:solidFill>
                <a:sym typeface="+mn-ea"/>
              </a:rPr>
              <a:t>24 </a:t>
            </a:r>
            <a:r>
              <a:rPr lang="ru-RU" sz="1100" b="1" dirty="0">
                <a:solidFill>
                  <a:schemeClr val="tx1"/>
                </a:solidFill>
                <a:sym typeface="+mn-ea"/>
              </a:rPr>
              <a:t>сентября</a:t>
            </a:r>
            <a:r>
              <a:rPr lang="ru-RU" sz="1100" dirty="0">
                <a:solidFill>
                  <a:schemeClr val="tx1"/>
                </a:solidFill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25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сентября</a:t>
            </a: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</a:t>
            </a:r>
            <a:r>
              <a:rPr lang="ru-RU" sz="1100" dirty="0">
                <a:solidFill>
                  <a:schemeClr val="tx1"/>
                </a:solidFill>
              </a:rPr>
              <a:t>облачность, без осадков. Ветер северо-восточный </a:t>
            </a:r>
            <a:r>
              <a:rPr lang="ru-RU" sz="1100" dirty="0" smtClean="0">
                <a:solidFill>
                  <a:schemeClr val="tx1"/>
                </a:solidFill>
              </a:rPr>
              <a:t>2-7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7-9, </a:t>
            </a:r>
            <a:r>
              <a:rPr lang="ru-RU" sz="1100" dirty="0">
                <a:solidFill>
                  <a:schemeClr val="tx1"/>
                </a:solidFill>
              </a:rPr>
              <a:t>днем </a:t>
            </a:r>
            <a:r>
              <a:rPr lang="ru-RU" sz="1100" dirty="0" smtClean="0">
                <a:solidFill>
                  <a:schemeClr val="tx1"/>
                </a:solidFill>
              </a:rPr>
              <a:t>17-19 </a:t>
            </a:r>
            <a:r>
              <a:rPr lang="ru-RU" sz="1100" dirty="0">
                <a:solidFill>
                  <a:schemeClr val="tx1"/>
                </a:solidFill>
              </a:rPr>
              <a:t>тепла</a:t>
            </a:r>
            <a:r>
              <a:rPr lang="ru-RU" sz="1100" dirty="0" smtClean="0">
                <a:solidFill>
                  <a:schemeClr val="tx1"/>
                </a:solidFill>
              </a:rPr>
              <a:t>.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26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сентября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25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сентября до 09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26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сентября</a:t>
            </a: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</a:t>
            </a:r>
            <a:r>
              <a:rPr lang="ru-RU" sz="1100" dirty="0">
                <a:solidFill>
                  <a:schemeClr val="tx1"/>
                </a:solidFill>
              </a:rPr>
              <a:t>облачность, без осадков. Ветер северо-восточный 2-7 м/с.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7-9 </a:t>
            </a:r>
            <a:r>
              <a:rPr lang="ru-RU" sz="1100" dirty="0">
                <a:solidFill>
                  <a:schemeClr val="tx1"/>
                </a:solidFill>
              </a:rPr>
              <a:t>тепла.</a:t>
            </a:r>
            <a:endParaRPr lang="kk-KZ" sz="1100" dirty="0">
              <a:solidFill>
                <a:schemeClr val="tx1"/>
              </a:solidFill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45062" y="2073444"/>
            <a:ext cx="4824413" cy="600164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Сутки </a:t>
            </a:r>
            <a:r>
              <a:rPr lang="ru-RU" altLang="en-US" sz="1100" dirty="0" smtClean="0">
                <a:solidFill>
                  <a:schemeClr val="tx1"/>
                </a:solidFill>
                <a:sym typeface="+mn-ea"/>
              </a:rPr>
              <a:t>25 </a:t>
            </a:r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сентября, ночью </a:t>
            </a:r>
            <a:r>
              <a:rPr lang="ru-RU" altLang="en-US" sz="1100" dirty="0" smtClean="0">
                <a:solidFill>
                  <a:schemeClr val="tx1"/>
                </a:solidFill>
                <a:sym typeface="+mn-ea"/>
              </a:rPr>
              <a:t>26 </a:t>
            </a:r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сентября метеорологические условия будут способствовать </a:t>
            </a:r>
            <a:r>
              <a:rPr lang="ru-RU" altLang="en-US" sz="1100" b="1" dirty="0" smtClean="0">
                <a:solidFill>
                  <a:schemeClr val="tx1"/>
                </a:solidFill>
                <a:sym typeface="+mn-ea"/>
              </a:rPr>
              <a:t>накоплению </a:t>
            </a:r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загрязняющих веществ</a:t>
            </a:r>
            <a:r>
              <a:rPr lang="en-US" altLang="en-US" sz="1100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sz="1100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sym typeface="+mn-ea"/>
            </a:endParaRPr>
          </a:p>
          <a:p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sym typeface="+mn-ea"/>
              </a:rPr>
              <a:t>пониженный</a:t>
            </a:r>
            <a:r>
              <a:rPr lang="ru-RU" altLang="en-US" sz="1100" b="1" dirty="0">
                <a:solidFill>
                  <a:schemeClr val="tx1"/>
                </a:solidFill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84750" y="6430963"/>
          <a:ext cx="4752528" cy="426720"/>
        </p:xfrm>
        <a:graphic>
          <a:graphicData uri="http://schemas.openxmlformats.org/drawingml/2006/table">
            <a:tbl>
              <a:tblPr/>
              <a:tblGrid>
                <a:gridCol w="47525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6175" y="3533775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24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сентября 2023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3517774"/>
              </p:ext>
            </p:extLst>
          </p:nvPr>
        </p:nvGraphicFramePr>
        <p:xfrm>
          <a:off x="5018088" y="4059238"/>
          <a:ext cx="4684712" cy="2232979"/>
        </p:xfrm>
        <a:graphic>
          <a:graphicData uri="http://schemas.openxmlformats.org/drawingml/2006/table">
            <a:tbl>
              <a:tblPr/>
              <a:tblGrid>
                <a:gridCol w="18049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985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811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080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6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43</a:t>
                      </a:r>
                      <a:endParaRPr kumimoji="0" lang="kk-KZ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59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323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698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3783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0.8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52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412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.1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98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269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3000" y="3068638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221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 dirty="0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900" b="1" i="1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ru-RU" sz="900" b="1" i="1" dirty="0">
                <a:solidFill>
                  <a:schemeClr val="tx1"/>
                </a:solidFill>
              </a:rPr>
              <a:t>Аманкулова С.Л</a:t>
            </a:r>
            <a:r>
              <a:rPr lang="ru-RU" sz="900" b="1" dirty="0" smtClean="0">
                <a:solidFill>
                  <a:schemeClr val="tx1"/>
                </a:solidFill>
              </a:rPr>
              <a:t>.</a:t>
            </a:r>
            <a:r>
              <a:rPr lang="ru-RU" altLang="ru-RU" sz="900" b="1" i="1" dirty="0" smtClean="0">
                <a:solidFill>
                  <a:schemeClr val="tx1"/>
                </a:solidFill>
                <a:cs typeface="Times New Roman" pitchFamily="18" charset="0"/>
              </a:rPr>
              <a:t>/ </a:t>
            </a:r>
            <a:r>
              <a:rPr lang="ru-RU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Искендирова</a:t>
            </a:r>
            <a:r>
              <a:rPr lang="ru-RU" altLang="ru-RU" sz="1000" b="1" i="1" dirty="0">
                <a:solidFill>
                  <a:srgbClr val="000000"/>
                </a:solidFill>
                <a:cs typeface="Times New Roman" pitchFamily="18" charset="0"/>
              </a:rPr>
              <a:t> А.Ж.</a:t>
            </a: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16980</TotalTime>
  <Words>771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3777</cp:revision>
  <cp:lastPrinted>2021-07-01T09:11:30Z</cp:lastPrinted>
  <dcterms:created xsi:type="dcterms:W3CDTF">2018-03-27T06:03:00Z</dcterms:created>
  <dcterms:modified xsi:type="dcterms:W3CDTF">2023-09-24T05:58:30Z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