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23578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западный, северо-западный 5-10 м/с. Температура воздуха ночью 2-4 тепла, на поверхности почвы заморозки 1 градус, днем 16-18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западный 3-8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649817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17330</TotalTime>
  <Words>660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3063</cp:revision>
  <cp:lastPrinted>2021-07-01T03:56:27Z</cp:lastPrinted>
  <dcterms:created xsi:type="dcterms:W3CDTF">2018-03-27T06:03:00Z</dcterms:created>
  <dcterms:modified xsi:type="dcterms:W3CDTF">2023-09-24T05:54:44Z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