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1603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325767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184" y="362771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дождь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8425" y="23546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8425" y="331501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101921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18850</TotalTime>
  <Words>586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2908</cp:revision>
  <cp:lastPrinted>2021-07-01T03:56:27Z</cp:lastPrinted>
  <dcterms:created xsi:type="dcterms:W3CDTF">2018-03-27T06:03:00Z</dcterms:created>
  <dcterms:modified xsi:type="dcterms:W3CDTF">2023-09-24T06:45:00Z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