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312533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2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юго-западный 7-12 м/с. Температура воздуха ночью 6-8, днем 16-18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7-12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8-10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26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833470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25549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4239</cp:revision>
  <cp:lastPrinted>2021-11-30T05:55:24Z</cp:lastPrinted>
  <dcterms:created xsi:type="dcterms:W3CDTF">2018-03-27T06:03:00Z</dcterms:created>
  <dcterms:modified xsi:type="dcterms:W3CDTF">2023-09-24T06:02:06Z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