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10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104205399"/>
              </p:ext>
            </p:extLst>
          </p:nvPr>
        </p:nvGraphicFramePr>
        <p:xfrm>
          <a:off x="307975" y="2589213"/>
          <a:ext cx="4465638" cy="2117725"/>
        </p:xfrm>
        <a:graphic>
          <a:graphicData uri="http://schemas.openxmlformats.org/drawingml/2006/table">
            <a:tbl>
              <a:tblPr/>
              <a:tblGrid>
                <a:gridCol w="4465638">
                  <a:extLst>
                    <a:ext uri="{9D8B030D-6E8A-4147-A177-3AD203B41FA5}"/>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267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191124819"/>
              </p:ext>
            </p:extLst>
          </p:nvPr>
        </p:nvGraphicFramePr>
        <p:xfrm>
          <a:off x="4900613" y="3860800"/>
          <a:ext cx="4670425" cy="2784472"/>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110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en-US" sz="1100" b="0" i="0" u="none" strike="noStrike" dirty="0" smtClean="0">
                          <a:solidFill>
                            <a:srgbClr val="000000"/>
                          </a:solidFill>
                          <a:effectLst/>
                          <a:latin typeface="Times New Roman" pitchFamily="18" charset="0"/>
                          <a:cs typeface="Times New Roman" pitchFamily="18" charset="0"/>
                        </a:rPr>
                        <a:t>,</a:t>
                      </a:r>
                      <a:r>
                        <a:rPr lang="kk-KZ" sz="1100" b="0" i="0" u="none" strike="noStrike" dirty="0" smtClean="0">
                          <a:solidFill>
                            <a:srgbClr val="000000"/>
                          </a:solidFill>
                          <a:effectLst/>
                          <a:latin typeface="Times New Roman" pitchFamily="18" charset="0"/>
                          <a:cs typeface="Times New Roman" pitchFamily="18" charset="0"/>
                        </a:rPr>
                        <a:t>686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124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0,413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a:t>
                      </a:r>
                      <a:r>
                        <a:rPr lang="kk-KZ" sz="1200" b="0" i="0" u="none" strike="noStrike" dirty="0" smtClean="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257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kk-KZ" sz="1100" b="0" i="0" u="none" strike="noStrike" dirty="0" smtClean="0">
                          <a:solidFill>
                            <a:srgbClr val="000000"/>
                          </a:solidFill>
                          <a:effectLst/>
                          <a:latin typeface="Times New Roman" pitchFamily="18" charset="0"/>
                          <a:cs typeface="Times New Roman" pitchFamily="18" charset="0"/>
                        </a:rPr>
                        <a:t>,051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Ашық, </a:t>
            </a:r>
            <a:r>
              <a:rPr lang="kk-KZ" altLang="ru-RU" sz="1200" dirty="0">
                <a:solidFill>
                  <a:srgbClr val="000000"/>
                </a:solidFill>
                <a:latin typeface="Times New Roman" pitchFamily="18" charset="0"/>
                <a:cs typeface="Times New Roman" pitchFamily="18" charset="0"/>
              </a:rPr>
              <a:t>жауын-шашынсыз. </a:t>
            </a:r>
            <a:r>
              <a:rPr lang="kk-KZ" altLang="ru-RU" sz="1200" dirty="0" smtClean="0">
                <a:solidFill>
                  <a:srgbClr val="000000"/>
                </a:solidFill>
                <a:latin typeface="Times New Roman" pitchFamily="18" charset="0"/>
                <a:cs typeface="Times New Roman" pitchFamily="18" charset="0"/>
              </a:rPr>
              <a:t>Шығыс, </a:t>
            </a:r>
            <a:r>
              <a:rPr lang="kk-KZ" altLang="ru-RU" sz="1200" dirty="0">
                <a:solidFill>
                  <a:srgbClr val="000000"/>
                </a:solidFill>
                <a:latin typeface="Times New Roman" pitchFamily="18" charset="0"/>
                <a:cs typeface="Times New Roman" pitchFamily="18" charset="0"/>
              </a:rPr>
              <a:t>оңтүстік-шығыстан жел соғады, күші </a:t>
            </a:r>
            <a:r>
              <a:rPr lang="kk-KZ" altLang="ru-RU" sz="1200" dirty="0" smtClean="0">
                <a:solidFill>
                  <a:srgbClr val="000000"/>
                </a:solidFill>
                <a:latin typeface="Times New Roman" pitchFamily="18" charset="0"/>
                <a:cs typeface="Times New Roman" pitchFamily="18" charset="0"/>
              </a:rPr>
              <a:t>түнде 0-5, күндіз 6-11</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түнде </a:t>
            </a:r>
            <a:r>
              <a:rPr lang="kk-KZ" altLang="ru-RU" sz="1200" dirty="0" smtClean="0">
                <a:solidFill>
                  <a:srgbClr val="000000"/>
                </a:solidFill>
                <a:latin typeface="Times New Roman" pitchFamily="18" charset="0"/>
                <a:cs typeface="Times New Roman" pitchFamily="18" charset="0"/>
              </a:rPr>
              <a:t>12-14, </a:t>
            </a:r>
            <a:r>
              <a:rPr lang="kk-KZ" altLang="ru-RU" sz="1200" dirty="0">
                <a:solidFill>
                  <a:srgbClr val="000000"/>
                </a:solidFill>
                <a:latin typeface="Times New Roman" pitchFamily="18" charset="0"/>
                <a:cs typeface="Times New Roman" pitchFamily="18" charset="0"/>
              </a:rPr>
              <a:t>күндіз </a:t>
            </a:r>
            <a:r>
              <a:rPr lang="kk-KZ" altLang="ru-RU" sz="1200" dirty="0" smtClean="0">
                <a:solidFill>
                  <a:srgbClr val="000000"/>
                </a:solidFill>
                <a:latin typeface="Times New Roman" pitchFamily="18" charset="0"/>
                <a:cs typeface="Times New Roman" pitchFamily="18" charset="0"/>
              </a:rPr>
              <a:t>26-28  </a:t>
            </a:r>
            <a:r>
              <a:rPr lang="kk-KZ" altLang="ru-RU" sz="1200" dirty="0">
                <a:solidFill>
                  <a:srgbClr val="000000"/>
                </a:solidFill>
                <a:latin typeface="Times New Roman" pitchFamily="18" charset="0"/>
                <a:cs typeface="Times New Roman" pitchFamily="18" charset="0"/>
              </a:rPr>
              <a:t>жылы</a:t>
            </a:r>
            <a:r>
              <a:rPr lang="kk-KZ" altLang="ru-RU" sz="1200" dirty="0" smtClean="0">
                <a:solidFill>
                  <a:srgbClr val="000000"/>
                </a:solidFill>
                <a:latin typeface="Times New Roman" pitchFamily="18" charset="0"/>
                <a:cs typeface="Times New Roman" pitchFamily="18" charset="0"/>
              </a:rPr>
              <a:t>.</a:t>
            </a: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қыркүйек</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25 </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Аздаған </a:t>
            </a:r>
            <a:r>
              <a:rPr lang="kk-KZ" altLang="ru-RU" sz="1200" dirty="0">
                <a:solidFill>
                  <a:srgbClr val="000000"/>
                </a:solidFill>
                <a:latin typeface="Times New Roman" pitchFamily="18" charset="0"/>
                <a:cs typeface="Times New Roman" pitchFamily="18" charset="0"/>
              </a:rPr>
              <a:t>бұлтты, </a:t>
            </a:r>
            <a:r>
              <a:rPr lang="kk-KZ" altLang="ru-RU" sz="1200" dirty="0" smtClean="0">
                <a:solidFill>
                  <a:srgbClr val="000000"/>
                </a:solidFill>
                <a:latin typeface="Times New Roman" pitchFamily="18" charset="0"/>
                <a:cs typeface="Times New Roman" pitchFamily="18" charset="0"/>
              </a:rPr>
              <a:t>жауын-шашынсыз</a:t>
            </a:r>
            <a:r>
              <a:rPr lang="kk-KZ" altLang="ru-RU" sz="1200" dirty="0" smtClean="0">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Оңтүстік-шығыстан</a:t>
            </a:r>
            <a:r>
              <a:rPr lang="kk-KZ" altLang="ru-RU" sz="1200" dirty="0" smtClean="0">
                <a:latin typeface="Times New Roman" pitchFamily="18" charset="0"/>
                <a:cs typeface="Times New Roman" pitchFamily="18" charset="0"/>
              </a:rPr>
              <a:t> жел </a:t>
            </a:r>
            <a:r>
              <a:rPr lang="kk-KZ" altLang="ru-RU" sz="1200" dirty="0">
                <a:latin typeface="Times New Roman" pitchFamily="18" charset="0"/>
                <a:cs typeface="Times New Roman" pitchFamily="18" charset="0"/>
              </a:rPr>
              <a:t>соғады,  күші </a:t>
            </a:r>
            <a:r>
              <a:rPr lang="kk-KZ" altLang="ru-RU" sz="1200" dirty="0" smtClean="0">
                <a:latin typeface="Times New Roman" pitchFamily="18" charset="0"/>
                <a:cs typeface="Times New Roman" pitchFamily="18" charset="0"/>
              </a:rPr>
              <a:t>2-7 м/с</a:t>
            </a:r>
            <a:r>
              <a:rPr lang="kk-KZ" altLang="ru-RU" sz="1200" dirty="0">
                <a:latin typeface="Times New Roman" pitchFamily="18" charset="0"/>
                <a:cs typeface="Times New Roman" pitchFamily="18" charset="0"/>
              </a:rPr>
              <a:t>. Ауа температурасы  </a:t>
            </a:r>
            <a:r>
              <a:rPr lang="kk-KZ" altLang="ru-RU" sz="1200" dirty="0" smtClean="0">
                <a:latin typeface="Times New Roman" pitchFamily="18" charset="0"/>
                <a:cs typeface="Times New Roman" pitchFamily="18" charset="0"/>
              </a:rPr>
              <a:t>10-12  </a:t>
            </a:r>
            <a:r>
              <a:rPr lang="kk-KZ" altLang="ru-RU" sz="1200" dirty="0" smtClean="0">
                <a:latin typeface="Times New Roman" pitchFamily="18" charset="0"/>
                <a:cs typeface="Times New Roman" pitchFamily="18" charset="0"/>
              </a:rPr>
              <a:t>жылы</a:t>
            </a:r>
            <a:r>
              <a:rPr lang="ru-RU" altLang="ru-RU" sz="1200" dirty="0">
                <a:solidFill>
                  <a:srgbClr val="000000"/>
                </a:solidFill>
                <a:latin typeface="Times New Roman" pitchFamily="18" charset="0"/>
                <a:cs typeface="Times New Roman" pitchFamily="18" charset="0"/>
              </a:rPr>
              <a:t>.</a:t>
            </a: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i="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smtClean="0">
                <a:solidFill>
                  <a:srgbClr val="000000"/>
                </a:solidFill>
                <a:latin typeface="Times New Roman" pitchFamily="18" charset="0"/>
                <a:cs typeface="Times New Roman" pitchFamily="18" charset="0"/>
              </a:rPr>
              <a:t> М</a:t>
            </a:r>
            <a:r>
              <a:rPr lang="ru-RU" altLang="ru-RU" sz="1200" b="1" i="1" smtClean="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17973</TotalTime>
  <Words>583</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3167</cp:revision>
  <cp:lastPrinted>2023-02-06T06:57:51Z</cp:lastPrinted>
  <dcterms:created xsi:type="dcterms:W3CDTF">2018-03-27T06:03:00Z</dcterms:created>
  <dcterms:modified xsi:type="dcterms:W3CDTF">2023-09-24T07:03:22Z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