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9" d="100"/>
          <a:sy n="89" d="100"/>
        </p:scale>
        <p:origin x="1603" y="7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4806266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№267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24 </a:t>
            </a:r>
            <a:r>
              <a:rPr lang="ru-RU" altLang="ru-RU" sz="1200" b="1" dirty="0" err="1" smtClean="0">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38992"/>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24 </a:t>
            </a:r>
            <a:r>
              <a:rPr lang="kk-KZ" altLang="ru-RU" sz="1200" b="1" dirty="0">
                <a:latin typeface="Times New Roman" pitchFamily="18" charset="0"/>
                <a:cs typeface="Times New Roman" pitchFamily="18" charset="0"/>
              </a:rPr>
              <a:t>қыркүйек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3-5°, күндіз </a:t>
            </a:r>
            <a:r>
              <a:rPr lang="kk-KZ" sz="1200" dirty="0" smtClean="0">
                <a:solidFill>
                  <a:prstClr val="black"/>
                </a:solidFill>
                <a:latin typeface="Times New Roman" pitchFamily="18" charset="0"/>
                <a:cs typeface="Times New Roman" pitchFamily="18" charset="0"/>
              </a:rPr>
              <a:t>9-11°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ru-RU" altLang="ru-RU" sz="12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26 </a:t>
            </a:r>
            <a:r>
              <a:rPr lang="ru-RU" altLang="ru-RU" sz="1200" b="1" dirty="0" err="1">
                <a:latin typeface="Times New Roman" pitchFamily="18" charset="0"/>
                <a:cs typeface="Times New Roman"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smtClean="0">
                <a:latin typeface="Times New Roman" panose="02020603050405020304" pitchFamily="18" charset="0"/>
                <a:cs typeface="Times New Roman" panose="02020603050405020304" pitchFamily="18" charset="0"/>
              </a:rPr>
              <a:t>25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26</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smtClean="0">
                <a:solidFill>
                  <a:prstClr val="black"/>
                </a:solidFill>
                <a:latin typeface="Times New Roman" pitchFamily="18" charset="0"/>
                <a:cs typeface="Times New Roman" pitchFamily="18" charset="0"/>
              </a:rPr>
              <a:t>, жаңбыр. </a:t>
            </a:r>
            <a:r>
              <a:rPr lang="kk-KZ" sz="1200" dirty="0" smtClean="0">
                <a:solidFill>
                  <a:prstClr val="black"/>
                </a:solidFill>
                <a:latin typeface="Times New Roman" pitchFamily="18" charset="0"/>
                <a:cs typeface="Times New Roman" pitchFamily="18" charset="0"/>
              </a:rPr>
              <a:t>Батыстан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5-7°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19072117"/>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3350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22" name="TextBox 13"/>
          <p:cNvSpPr txBox="1"/>
          <p:nvPr/>
        </p:nvSpPr>
        <p:spPr>
          <a:xfrm>
            <a:off x="5044851" y="223396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kk-KZ" sz="1200" dirty="0" smtClean="0">
                <a:solidFill>
                  <a:prstClr val="black"/>
                </a:solidFill>
                <a:latin typeface="Times New Roman" panose="02020603050405020304" pitchFamily="18" charset="0"/>
                <a:cs typeface="Times New Roman" panose="02020603050405020304" pitchFamily="18" charset="0"/>
              </a:rPr>
              <a:t>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5044851" y="317603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 1,2,3 </a:t>
            </a:r>
            <a:r>
              <a:rPr lang="ru-RU" sz="1200" dirty="0" err="1" smtClean="0">
                <a:solidFill>
                  <a:prstClr val="black"/>
                </a:solidFill>
                <a:latin typeface="Times New Roman" panose="02020603050405020304" pitchFamily="18" charset="0"/>
                <a:cs typeface="Times New Roman" panose="02020603050405020304" pitchFamily="18" charset="0"/>
              </a:rPr>
              <a:t>дәрежелі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Д.А.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20212</TotalTime>
  <Words>598</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3071</cp:revision>
  <cp:lastPrinted>2021-07-01T03:56:27Z</cp:lastPrinted>
  <dcterms:created xsi:type="dcterms:W3CDTF">2018-03-27T06:03:00Z</dcterms:created>
  <dcterms:modified xsi:type="dcterms:W3CDTF">2023-09-24T06:39:56Z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