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8" d="100"/>
          <a:sy n="108" d="100"/>
        </p:scale>
        <p:origin x="33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814605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9413678"/>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2840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0,568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182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047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6</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23163</TotalTime>
  <Words>594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3012</cp:revision>
  <cp:lastPrinted>2021-07-01T07:38:07Z</cp:lastPrinted>
  <dcterms:created xsi:type="dcterms:W3CDTF">2018-03-27T06:03:00Z</dcterms:created>
  <dcterms:modified xsi:type="dcterms:W3CDTF">2023-09-24T06:48:59Z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