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1603"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274832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қыркүйек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3251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1422" y="24371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 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8215692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18275</TotalTime>
  <Words>557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2963</cp:revision>
  <cp:lastPrinted>2021-07-01T03:56:27Z</cp:lastPrinted>
  <dcterms:created xsi:type="dcterms:W3CDTF">2018-03-27T06:03:00Z</dcterms:created>
  <dcterms:modified xsi:type="dcterms:W3CDTF">2023-09-24T06:44:55Z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