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9" d="100"/>
          <a:sy n="99" d="100"/>
        </p:scale>
        <p:origin x="10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12599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24 </a:t>
            </a:r>
            <a:r>
              <a:rPr lang="kk-KZ" sz="1200" b="1" dirty="0">
                <a:solidFill>
                  <a:srgbClr val="000000"/>
                </a:solidFill>
                <a:latin typeface="Times New Roman" panose="02020603050405020304" pitchFamily="18" charset="0"/>
                <a:cs typeface="Times New Roman" panose="02020603050405020304" pitchFamily="18" charset="0"/>
              </a:rPr>
              <a:t>қыркүйектің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 </a:t>
            </a:r>
            <a:r>
              <a:rPr lang="kk-KZ" sz="12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7-12 м/с. Ауа температурасы түнде 10-12, күндіз 20-22 градус жылы болады. </a:t>
            </a:r>
          </a:p>
          <a:p>
            <a:pPr indent="182563" algn="just"/>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26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25 </a:t>
            </a:r>
            <a:r>
              <a:rPr lang="kk-KZ" sz="1200" b="1" dirty="0">
                <a:solidFill>
                  <a:srgbClr val="000000"/>
                </a:solidFill>
                <a:latin typeface="Times New Roman" panose="02020603050405020304" pitchFamily="18" charset="0"/>
                <a:cs typeface="Times New Roman" panose="02020603050405020304" pitchFamily="18" charset="0"/>
              </a:rPr>
              <a:t>қыркүйектің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26 </a:t>
            </a:r>
            <a:r>
              <a:rPr lang="kk-KZ" sz="12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7-12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10-12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78896690"/>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0.563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0.335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449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0.262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15105</TotalTime>
  <Words>563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2772</cp:revision>
  <cp:lastPrinted>2021-07-01T07:38:07Z</cp:lastPrinted>
  <dcterms:created xsi:type="dcterms:W3CDTF">2018-03-27T06:03:00Z</dcterms:created>
  <dcterms:modified xsi:type="dcterms:W3CDTF">2023-09-24T06:34:54Z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