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1603"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438524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621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itchFamily="18" charset="0"/>
              <a:cs typeface="Times New Roman" pitchFamily="18" charset="0"/>
            </a:endParaRPr>
          </a:p>
          <a:p>
            <a:pPr indent="182563" algn="ctr">
              <a:spcBef>
                <a:spcPts val="0"/>
              </a:spcBef>
              <a:defRPr/>
            </a:pPr>
            <a:endParaRPr lang="ru-RU" altLang="ru-RU" sz="9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4940996"/>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23995" y="23583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703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3934" y="593013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18166</TotalTime>
  <Words>560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2901</cp:revision>
  <cp:lastPrinted>2021-07-01T03:56:27Z</cp:lastPrinted>
  <dcterms:created xsi:type="dcterms:W3CDTF">2018-03-27T06:03:00Z</dcterms:created>
  <dcterms:modified xsi:type="dcterms:W3CDTF">2023-09-24T06:48:55Z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