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30" d="100"/>
          <a:sy n="130" d="100"/>
        </p:scale>
        <p:origin x="-14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4620101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8222806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9866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қыркүйекке 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қыркүйекке </a:t>
            </a: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2962</cp:revision>
  <cp:lastPrinted>2021-07-01T03:56:27Z</cp:lastPrinted>
  <dcterms:created xsi:type="dcterms:W3CDTF">2018-03-27T06:03:00Z</dcterms:created>
  <dcterms:modified xsi:type="dcterms:W3CDTF">2023-09-24T06:33:55Z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