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8" d="100"/>
          <a:sy n="118" d="100"/>
        </p:scale>
        <p:origin x="-2022" y="-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Желдің бағыты оңтүстік-шығыстан солтүстік-шығысқа ауысады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23-25 градус жылы болады.</a:t>
            </a:r>
          </a:p>
          <a:p>
            <a:pPr algn="ctr"/>
            <a:r>
              <a:rPr lang="kk-KZ"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Ауыспалы бағыттан жел </a:t>
            </a:r>
            <a:r>
              <a:rPr lang="kk-KZ" sz="1200" dirty="0" smtClean="0">
                <a:latin typeface="Times New Roman" pitchFamily="18" charset="0"/>
                <a:cs typeface="Times New Roman" pitchFamily="18" charset="0"/>
              </a:rPr>
              <a:t>соғады, күші 0-5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16358610"/>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15642</TotalTime>
  <Words>522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3496</cp:revision>
  <cp:lastPrinted>2021-07-01T07:38:07Z</cp:lastPrinted>
  <dcterms:created xsi:type="dcterms:W3CDTF">2018-03-27T06:03:00Z</dcterms:created>
  <dcterms:modified xsi:type="dcterms:W3CDTF">2023-09-24T07:06:22Z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