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0025277"/>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24 </a:t>
                      </a:r>
                      <a:r>
                        <a:rPr lang="kk-KZ" sz="1200" b="1"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24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1097285"/>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661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0.498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1772"/>
            <a:ext cx="4701348" cy="1461939"/>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25</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25</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Оңтүстік-батыстан жел соғады, күші 7-12 м/с. Ауа температурасы түнде 6-8, күндіз 16-18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25</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Оңтүстік-батыстан жел соғады, күші 7-12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8-10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25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26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24388</TotalTime>
  <Words>602</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4143</cp:revision>
  <cp:lastPrinted>2023-01-16T10:13:34Z</cp:lastPrinted>
  <dcterms:created xsi:type="dcterms:W3CDTF">2018-03-27T06:03:00Z</dcterms:created>
  <dcterms:modified xsi:type="dcterms:W3CDTF">2023-09-24T06:02:23Z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