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9" d="100"/>
          <a:sy n="79" d="100"/>
        </p:scale>
        <p:origin x="82"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727841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24 қыркүйек 2023 ж. сағ. 21-ден 25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Аздаған бұлтты, жауын-шашынсыз. Б</a:t>
            </a:r>
            <a:r>
              <a:rPr lang="kk-KZ" sz="1200" dirty="0">
                <a:latin typeface="Times New Roman" panose="02020603050405020304" pitchFamily="18" charset="0"/>
                <a:cs typeface="Times New Roman" panose="02020603050405020304" pitchFamily="18" charset="0"/>
              </a:rPr>
              <a:t>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5-10 м/с</a:t>
            </a:r>
            <a:r>
              <a:rPr lang="kk-KZ" sz="1200" dirty="0"/>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26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5-10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81071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24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26</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3246</cp:revision>
  <cp:lastPrinted>2021-07-01T07:38:07Z</cp:lastPrinted>
  <dcterms:created xsi:type="dcterms:W3CDTF">2018-03-27T06:03:00Z</dcterms:created>
  <dcterms:modified xsi:type="dcterms:W3CDTF">2023-09-24T06:32:39Z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