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114" y="1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72541988"/>
              </p:ext>
            </p:extLst>
          </p:nvPr>
        </p:nvGraphicFramePr>
        <p:xfrm>
          <a:off x="307975" y="2573640"/>
          <a:ext cx="4465638" cy="19964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268</a:t>
                      </a: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сентября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7324" y="2175337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</a:t>
            </a:r>
            <a:r>
              <a:rPr lang="ru-RU" sz="1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2700" y="395770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69672480"/>
              </p:ext>
            </p:extLst>
          </p:nvPr>
        </p:nvGraphicFramePr>
        <p:xfrm>
          <a:off x="4989512" y="4393086"/>
          <a:ext cx="4747702" cy="176683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0782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562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0,007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7055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1,4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12801" y="178441"/>
            <a:ext cx="482441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                   </a:t>
            </a:r>
          </a:p>
          <a:p>
            <a:pPr lvl="0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Ветер северный, северо-восточный 7-12 м/с. Температура воздуха ночью 6-8, днем 26-28 тепла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440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26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27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сентября</a:t>
            </a:r>
            <a:endParaRPr lang="ru-RU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1800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восточный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9-14 м/с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10-12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тепла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76814" y="607476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Тулепов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Л.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21764</TotalTime>
  <Words>591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3674</cp:revision>
  <cp:lastPrinted>2021-07-01T03:56:27Z</cp:lastPrinted>
  <dcterms:created xsi:type="dcterms:W3CDTF">2018-03-27T06:03:00Z</dcterms:created>
  <dcterms:modified xsi:type="dcterms:W3CDTF">2023-09-25T06:51:14Z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