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89134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16890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2023-09-25T05:24:58Z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