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048177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юго-восточный 7-12 м/с. Температура воздуха ночью 9-11, днем 16-18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767513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4242</cp:revision>
  <cp:lastPrinted>2021-11-30T05:55:24Z</cp:lastPrinted>
  <dcterms:created xsi:type="dcterms:W3CDTF">2018-03-27T06:03:00Z</dcterms:created>
  <dcterms:modified xsi:type="dcterms:W3CDTF">2023-09-25T05:10:08Z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