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529449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небольшой дождь. Ветер 5-10 м/с. Температура воздуха ночью 10-12, днем 21-23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дождь. Ветер 3-8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871311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16901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2825</cp:revision>
  <cp:lastPrinted>2021-07-01T03:56:27Z</cp:lastPrinted>
  <dcterms:created xsi:type="dcterms:W3CDTF">2018-03-27T06:03:00Z</dcterms:created>
  <dcterms:modified xsi:type="dcterms:W3CDTF">2023-09-25T06:22:31Z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